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0"/>
  </p:notesMasterIdLst>
  <p:sldIdLst>
    <p:sldId id="256" r:id="rId2"/>
    <p:sldId id="285" r:id="rId3"/>
    <p:sldId id="258" r:id="rId4"/>
    <p:sldId id="259" r:id="rId5"/>
    <p:sldId id="293" r:id="rId6"/>
    <p:sldId id="261" r:id="rId7"/>
    <p:sldId id="286" r:id="rId8"/>
    <p:sldId id="287" r:id="rId9"/>
    <p:sldId id="288" r:id="rId10"/>
    <p:sldId id="291" r:id="rId11"/>
    <p:sldId id="289" r:id="rId12"/>
    <p:sldId id="292" r:id="rId13"/>
    <p:sldId id="290" r:id="rId14"/>
    <p:sldId id="268" r:id="rId15"/>
    <p:sldId id="281" r:id="rId16"/>
    <p:sldId id="282" r:id="rId17"/>
    <p:sldId id="283" r:id="rId18"/>
    <p:sldId id="284" r:id="rId19"/>
  </p:sldIdLst>
  <p:sldSz cx="18288000" cy="10287000"/>
  <p:notesSz cx="6858000" cy="9144000"/>
  <p:embeddedFontLst>
    <p:embeddedFont>
      <p:font typeface="Arial Black" panose="020B0A04020102020204" pitchFamily="34" charset="0"/>
      <p:bold r:id="rId21"/>
    </p:embeddedFont>
    <p:embeddedFont>
      <p:font typeface="Lato" panose="020F0502020204030203" pitchFamily="34" charset="0"/>
      <p:regular r:id="rId22"/>
      <p:bold r:id="rId23"/>
      <p:italic r:id="rId24"/>
      <p:boldItalic r:id="rId25"/>
    </p:embeddedFont>
    <p:embeddedFont>
      <p:font typeface="Quattrocento" panose="02020502030000000404" pitchFamily="18" charset="0"/>
      <p:regular r:id="rId26"/>
    </p:embeddedFont>
    <p:embeddedFont>
      <p:font typeface="Raleway" pitchFamily="2" charset="0"/>
      <p:regular r:id="rId27"/>
      <p:bold r:id="rId28"/>
      <p:italic r:id="rId29"/>
      <p:boldItalic r:id="rId30"/>
    </p:embeddedFont>
    <p:embeddedFont>
      <p:font typeface="Segoe Script" panose="030B0504020000000003" pitchFamily="66" charset="0"/>
      <p:regular r:id="rId31"/>
      <p:bold r:id="rId32"/>
    </p:embeddedFont>
    <p:embeddedFont>
      <p:font typeface="Times" panose="02020603050405020304" pitchFamily="18"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0" roundtripDataSignature="AMtx7mjZ4z6blkJIzEU/Sh0ZxVsHkjjXYg=="/>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DHEER NAIDU DHULIPUDI" initials="SD" lastIdx="1" clrIdx="0">
    <p:extLst>
      <p:ext uri="{19B8F6BF-5375-455C-9EA6-DF929625EA0E}">
        <p15:presenceInfo xmlns:p15="http://schemas.microsoft.com/office/powerpoint/2012/main" userId="1d875d0e364cc5b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1" d="100"/>
          <a:sy n="61" d="100"/>
        </p:scale>
        <p:origin x="670" y="5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21" Type="http://schemas.openxmlformats.org/officeDocument/2006/relationships/font" Target="fonts/font1.fntdata"/><Relationship Id="rId34" Type="http://schemas.openxmlformats.org/officeDocument/2006/relationships/font" Target="fonts/font14.fntdata"/><Relationship Id="rId50" Type="http://customschemas.google.com/relationships/presentationmetadata" Target="meta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s>
</file>

<file path=ppt/media/image1.png>
</file>

<file path=ppt/media/image10.jpg>
</file>

<file path=ppt/media/image11.png>
</file>

<file path=ppt/media/image12.png>
</file>

<file path=ppt/media/image13.jpg>
</file>

<file path=ppt/media/image14.jpg>
</file>

<file path=ppt/media/image2.png>
</file>

<file path=ppt/media/image3.jpg>
</file>

<file path=ppt/media/image4.jp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36083226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84" name="Google Shape;8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843982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8" name="Google Shape;11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947751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2db67ac2d15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9" name="Google Shape;129;g2db67ac2d15_0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725358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29101c1126db453a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29101c1126db453a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2266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3" name="Google Shape;193;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55413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87" name="Google Shape;287;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674213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2db67ac2d15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6" name="Google Shape;296;g2db67ac2d15_0_8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5585257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db67ac2d15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3" name="Google Shape;303;g2db67ac2d15_0_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8588875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10" name="Google Shape;310;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547651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g2dc39849b3d_4_92"/>
          <p:cNvSpPr/>
          <p:nvPr/>
        </p:nvSpPr>
        <p:spPr>
          <a:xfrm>
            <a:off x="0" y="0"/>
            <a:ext cx="18288000" cy="975600"/>
          </a:xfrm>
          <a:prstGeom prst="rect">
            <a:avLst/>
          </a:prstGeom>
          <a:solidFill>
            <a:schemeClr val="lt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nvGrpSpPr>
          <p:cNvPr id="11" name="Google Shape;11;g2dc39849b3d_4_92"/>
          <p:cNvGrpSpPr/>
          <p:nvPr/>
        </p:nvGrpSpPr>
        <p:grpSpPr>
          <a:xfrm>
            <a:off x="1660784" y="2382511"/>
            <a:ext cx="1491526" cy="91652"/>
            <a:chOff x="4580561" y="2589004"/>
            <a:chExt cx="1064464" cy="25200"/>
          </a:xfrm>
        </p:grpSpPr>
        <p:sp>
          <p:nvSpPr>
            <p:cNvPr id="12" name="Google Shape;12;g2dc39849b3d_4_92"/>
            <p:cNvSpPr/>
            <p:nvPr/>
          </p:nvSpPr>
          <p:spPr>
            <a:xfrm rot="-5400000">
              <a:off x="5366325" y="2335504"/>
              <a:ext cx="25200" cy="532200"/>
            </a:xfrm>
            <a:prstGeom prst="rect">
              <a:avLst/>
            </a:prstGeom>
            <a:solidFill>
              <a:schemeClr val="accent3"/>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3" name="Google Shape;13;g2dc39849b3d_4_92"/>
            <p:cNvSpPr/>
            <p:nvPr/>
          </p:nvSpPr>
          <p:spPr>
            <a:xfrm rot="-5400000">
              <a:off x="4836311" y="2333254"/>
              <a:ext cx="25200" cy="536700"/>
            </a:xfrm>
            <a:prstGeom prst="rect">
              <a:avLst/>
            </a:prstGeom>
            <a:solidFill>
              <a:schemeClr val="dk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sp>
        <p:nvSpPr>
          <p:cNvPr id="14" name="Google Shape;14;g2dc39849b3d_4_92"/>
          <p:cNvSpPr txBox="1">
            <a:spLocks noGrp="1"/>
          </p:cNvSpPr>
          <p:nvPr>
            <p:ph type="ctrTitle"/>
          </p:nvPr>
        </p:nvSpPr>
        <p:spPr>
          <a:xfrm>
            <a:off x="1458900" y="2644900"/>
            <a:ext cx="15376200" cy="3329400"/>
          </a:xfrm>
          <a:prstGeom prst="rect">
            <a:avLst/>
          </a:prstGeom>
        </p:spPr>
        <p:txBody>
          <a:bodyPr spcFirstLastPara="1" wrap="square" lIns="182850" tIns="182850" rIns="182850" bIns="182850" anchor="t" anchorCtr="0">
            <a:normAutofit/>
          </a:bodyPr>
          <a:lstStyle>
            <a:lvl1pPr lvl="0">
              <a:spcBef>
                <a:spcPts val="0"/>
              </a:spcBef>
              <a:spcAft>
                <a:spcPts val="0"/>
              </a:spcAft>
              <a:buSzPts val="8400"/>
              <a:buNone/>
              <a:defRPr sz="8400"/>
            </a:lvl1pPr>
            <a:lvl2pPr lvl="1">
              <a:spcBef>
                <a:spcPts val="0"/>
              </a:spcBef>
              <a:spcAft>
                <a:spcPts val="0"/>
              </a:spcAft>
              <a:buSzPts val="8400"/>
              <a:buNone/>
              <a:defRPr sz="8400"/>
            </a:lvl2pPr>
            <a:lvl3pPr lvl="2">
              <a:spcBef>
                <a:spcPts val="0"/>
              </a:spcBef>
              <a:spcAft>
                <a:spcPts val="0"/>
              </a:spcAft>
              <a:buSzPts val="8400"/>
              <a:buNone/>
              <a:defRPr sz="8400"/>
            </a:lvl3pPr>
            <a:lvl4pPr lvl="3">
              <a:spcBef>
                <a:spcPts val="0"/>
              </a:spcBef>
              <a:spcAft>
                <a:spcPts val="0"/>
              </a:spcAft>
              <a:buSzPts val="8400"/>
              <a:buNone/>
              <a:defRPr sz="8400"/>
            </a:lvl4pPr>
            <a:lvl5pPr lvl="4">
              <a:spcBef>
                <a:spcPts val="0"/>
              </a:spcBef>
              <a:spcAft>
                <a:spcPts val="0"/>
              </a:spcAft>
              <a:buSzPts val="8400"/>
              <a:buNone/>
              <a:defRPr sz="8400"/>
            </a:lvl5pPr>
            <a:lvl6pPr lvl="5">
              <a:spcBef>
                <a:spcPts val="0"/>
              </a:spcBef>
              <a:spcAft>
                <a:spcPts val="0"/>
              </a:spcAft>
              <a:buSzPts val="8400"/>
              <a:buNone/>
              <a:defRPr sz="8400"/>
            </a:lvl6pPr>
            <a:lvl7pPr lvl="6">
              <a:spcBef>
                <a:spcPts val="0"/>
              </a:spcBef>
              <a:spcAft>
                <a:spcPts val="0"/>
              </a:spcAft>
              <a:buSzPts val="8400"/>
              <a:buNone/>
              <a:defRPr sz="8400"/>
            </a:lvl7pPr>
            <a:lvl8pPr lvl="7">
              <a:spcBef>
                <a:spcPts val="0"/>
              </a:spcBef>
              <a:spcAft>
                <a:spcPts val="0"/>
              </a:spcAft>
              <a:buSzPts val="8400"/>
              <a:buNone/>
              <a:defRPr sz="8400"/>
            </a:lvl8pPr>
            <a:lvl9pPr lvl="8">
              <a:spcBef>
                <a:spcPts val="0"/>
              </a:spcBef>
              <a:spcAft>
                <a:spcPts val="0"/>
              </a:spcAft>
              <a:buSzPts val="8400"/>
              <a:buNone/>
              <a:defRPr sz="8400"/>
            </a:lvl9pPr>
          </a:lstStyle>
          <a:p>
            <a:endParaRPr/>
          </a:p>
        </p:txBody>
      </p:sp>
      <p:sp>
        <p:nvSpPr>
          <p:cNvPr id="15" name="Google Shape;15;g2dc39849b3d_4_92"/>
          <p:cNvSpPr txBox="1">
            <a:spLocks noGrp="1"/>
          </p:cNvSpPr>
          <p:nvPr>
            <p:ph type="subTitle" idx="1"/>
          </p:nvPr>
        </p:nvSpPr>
        <p:spPr>
          <a:xfrm>
            <a:off x="1459255" y="6345800"/>
            <a:ext cx="15376200" cy="1082400"/>
          </a:xfrm>
          <a:prstGeom prst="rect">
            <a:avLst/>
          </a:prstGeom>
        </p:spPr>
        <p:txBody>
          <a:bodyPr spcFirstLastPara="1" wrap="square" lIns="182850" tIns="182850" rIns="182850" bIns="182850" anchor="t" anchorCtr="0">
            <a:normAutofit/>
          </a:bodyPr>
          <a:lstStyle>
            <a:lvl1pPr lvl="0">
              <a:lnSpc>
                <a:spcPct val="100000"/>
              </a:lnSpc>
              <a:spcBef>
                <a:spcPts val="0"/>
              </a:spcBef>
              <a:spcAft>
                <a:spcPts val="0"/>
              </a:spcAft>
              <a:buSzPts val="3200"/>
              <a:buNone/>
              <a:defRPr sz="3200"/>
            </a:lvl1pPr>
            <a:lvl2pPr lvl="1">
              <a:lnSpc>
                <a:spcPct val="100000"/>
              </a:lnSpc>
              <a:spcBef>
                <a:spcPts val="0"/>
              </a:spcBef>
              <a:spcAft>
                <a:spcPts val="0"/>
              </a:spcAft>
              <a:buSzPts val="3200"/>
              <a:buNone/>
              <a:defRPr sz="3200"/>
            </a:lvl2pPr>
            <a:lvl3pPr lvl="2">
              <a:lnSpc>
                <a:spcPct val="100000"/>
              </a:lnSpc>
              <a:spcBef>
                <a:spcPts val="0"/>
              </a:spcBef>
              <a:spcAft>
                <a:spcPts val="0"/>
              </a:spcAft>
              <a:buSzPts val="3200"/>
              <a:buNone/>
              <a:defRPr sz="3200"/>
            </a:lvl3pPr>
            <a:lvl4pPr lvl="3">
              <a:lnSpc>
                <a:spcPct val="100000"/>
              </a:lnSpc>
              <a:spcBef>
                <a:spcPts val="0"/>
              </a:spcBef>
              <a:spcAft>
                <a:spcPts val="0"/>
              </a:spcAft>
              <a:buSzPts val="3200"/>
              <a:buNone/>
              <a:defRPr sz="3200"/>
            </a:lvl4pPr>
            <a:lvl5pPr lvl="4">
              <a:lnSpc>
                <a:spcPct val="100000"/>
              </a:lnSpc>
              <a:spcBef>
                <a:spcPts val="0"/>
              </a:spcBef>
              <a:spcAft>
                <a:spcPts val="0"/>
              </a:spcAft>
              <a:buSzPts val="3200"/>
              <a:buNone/>
              <a:defRPr sz="3200"/>
            </a:lvl5pPr>
            <a:lvl6pPr lvl="5">
              <a:lnSpc>
                <a:spcPct val="100000"/>
              </a:lnSpc>
              <a:spcBef>
                <a:spcPts val="0"/>
              </a:spcBef>
              <a:spcAft>
                <a:spcPts val="0"/>
              </a:spcAft>
              <a:buSzPts val="3200"/>
              <a:buNone/>
              <a:defRPr sz="3200"/>
            </a:lvl6pPr>
            <a:lvl7pPr lvl="6">
              <a:lnSpc>
                <a:spcPct val="100000"/>
              </a:lnSpc>
              <a:spcBef>
                <a:spcPts val="0"/>
              </a:spcBef>
              <a:spcAft>
                <a:spcPts val="0"/>
              </a:spcAft>
              <a:buSzPts val="3200"/>
              <a:buNone/>
              <a:defRPr sz="3200"/>
            </a:lvl7pPr>
            <a:lvl8pPr lvl="7">
              <a:lnSpc>
                <a:spcPct val="100000"/>
              </a:lnSpc>
              <a:spcBef>
                <a:spcPts val="0"/>
              </a:spcBef>
              <a:spcAft>
                <a:spcPts val="0"/>
              </a:spcAft>
              <a:buSzPts val="3200"/>
              <a:buNone/>
              <a:defRPr sz="3200"/>
            </a:lvl8pPr>
            <a:lvl9pPr lvl="8">
              <a:lnSpc>
                <a:spcPct val="100000"/>
              </a:lnSpc>
              <a:spcBef>
                <a:spcPts val="0"/>
              </a:spcBef>
              <a:spcAft>
                <a:spcPts val="0"/>
              </a:spcAft>
              <a:buSzPts val="3200"/>
              <a:buNone/>
              <a:defRPr sz="3200"/>
            </a:lvl9pPr>
          </a:lstStyle>
          <a:p>
            <a:endParaRPr/>
          </a:p>
        </p:txBody>
      </p:sp>
      <p:sp>
        <p:nvSpPr>
          <p:cNvPr id="16" name="Google Shape;16;g2dc39849b3d_4_92"/>
          <p:cNvSpPr txBox="1">
            <a:spLocks noGrp="1"/>
          </p:cNvSpPr>
          <p:nvPr>
            <p:ph type="sldNum" idx="12"/>
          </p:nvPr>
        </p:nvSpPr>
        <p:spPr>
          <a:xfrm>
            <a:off x="17072605" y="9499702"/>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3"/>
        <p:cNvGrpSpPr/>
        <p:nvPr/>
      </p:nvGrpSpPr>
      <p:grpSpPr>
        <a:xfrm>
          <a:off x="0" y="0"/>
          <a:ext cx="0" cy="0"/>
          <a:chOff x="0" y="0"/>
          <a:chExt cx="0" cy="0"/>
        </a:xfrm>
      </p:grpSpPr>
      <p:grpSp>
        <p:nvGrpSpPr>
          <p:cNvPr id="74" name="Google Shape;74;g2dc39849b3d_4_156"/>
          <p:cNvGrpSpPr/>
          <p:nvPr/>
        </p:nvGrpSpPr>
        <p:grpSpPr>
          <a:xfrm>
            <a:off x="1660784" y="8338260"/>
            <a:ext cx="1491526" cy="91652"/>
            <a:chOff x="4580561" y="2589004"/>
            <a:chExt cx="1064464" cy="25200"/>
          </a:xfrm>
        </p:grpSpPr>
        <p:sp>
          <p:nvSpPr>
            <p:cNvPr id="75" name="Google Shape;75;g2dc39849b3d_4_156"/>
            <p:cNvSpPr/>
            <p:nvPr/>
          </p:nvSpPr>
          <p:spPr>
            <a:xfrm rot="-5400000">
              <a:off x="5366325" y="2335504"/>
              <a:ext cx="25200" cy="532200"/>
            </a:xfrm>
            <a:prstGeom prst="rect">
              <a:avLst/>
            </a:prstGeom>
            <a:solidFill>
              <a:schemeClr val="lt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76" name="Google Shape;76;g2dc39849b3d_4_156"/>
            <p:cNvSpPr/>
            <p:nvPr/>
          </p:nvSpPr>
          <p:spPr>
            <a:xfrm rot="-5400000">
              <a:off x="4836311" y="2333254"/>
              <a:ext cx="25200" cy="536700"/>
            </a:xfrm>
            <a:prstGeom prst="rect">
              <a:avLst/>
            </a:prstGeom>
            <a:solidFill>
              <a:schemeClr val="lt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sp>
        <p:nvSpPr>
          <p:cNvPr id="77" name="Google Shape;77;g2dc39849b3d_4_156"/>
          <p:cNvSpPr txBox="1">
            <a:spLocks noGrp="1"/>
          </p:cNvSpPr>
          <p:nvPr>
            <p:ph type="title" hasCustomPrompt="1"/>
          </p:nvPr>
        </p:nvSpPr>
        <p:spPr>
          <a:xfrm>
            <a:off x="1458900" y="1467900"/>
            <a:ext cx="15376800" cy="2489400"/>
          </a:xfrm>
          <a:prstGeom prst="rect">
            <a:avLst/>
          </a:prstGeom>
        </p:spPr>
        <p:txBody>
          <a:bodyPr spcFirstLastPara="1" wrap="square" lIns="182850" tIns="182850" rIns="182850" bIns="182850" anchor="t" anchorCtr="0">
            <a:normAutofit/>
          </a:bodyPr>
          <a:lstStyle>
            <a:lvl1pPr lvl="0">
              <a:spcBef>
                <a:spcPts val="0"/>
              </a:spcBef>
              <a:spcAft>
                <a:spcPts val="0"/>
              </a:spcAft>
              <a:buClr>
                <a:schemeClr val="lt1"/>
              </a:buClr>
              <a:buSzPts val="16000"/>
              <a:buNone/>
              <a:defRPr sz="16000">
                <a:solidFill>
                  <a:schemeClr val="lt1"/>
                </a:solidFill>
              </a:defRPr>
            </a:lvl1pPr>
            <a:lvl2pPr lvl="1">
              <a:spcBef>
                <a:spcPts val="0"/>
              </a:spcBef>
              <a:spcAft>
                <a:spcPts val="0"/>
              </a:spcAft>
              <a:buClr>
                <a:schemeClr val="lt1"/>
              </a:buClr>
              <a:buSzPts val="16000"/>
              <a:buNone/>
              <a:defRPr sz="16000">
                <a:solidFill>
                  <a:schemeClr val="lt1"/>
                </a:solidFill>
              </a:defRPr>
            </a:lvl2pPr>
            <a:lvl3pPr lvl="2">
              <a:spcBef>
                <a:spcPts val="0"/>
              </a:spcBef>
              <a:spcAft>
                <a:spcPts val="0"/>
              </a:spcAft>
              <a:buClr>
                <a:schemeClr val="lt1"/>
              </a:buClr>
              <a:buSzPts val="16000"/>
              <a:buNone/>
              <a:defRPr sz="16000">
                <a:solidFill>
                  <a:schemeClr val="lt1"/>
                </a:solidFill>
              </a:defRPr>
            </a:lvl3pPr>
            <a:lvl4pPr lvl="3">
              <a:spcBef>
                <a:spcPts val="0"/>
              </a:spcBef>
              <a:spcAft>
                <a:spcPts val="0"/>
              </a:spcAft>
              <a:buClr>
                <a:schemeClr val="lt1"/>
              </a:buClr>
              <a:buSzPts val="16000"/>
              <a:buNone/>
              <a:defRPr sz="16000">
                <a:solidFill>
                  <a:schemeClr val="lt1"/>
                </a:solidFill>
              </a:defRPr>
            </a:lvl4pPr>
            <a:lvl5pPr lvl="4">
              <a:spcBef>
                <a:spcPts val="0"/>
              </a:spcBef>
              <a:spcAft>
                <a:spcPts val="0"/>
              </a:spcAft>
              <a:buClr>
                <a:schemeClr val="lt1"/>
              </a:buClr>
              <a:buSzPts val="16000"/>
              <a:buNone/>
              <a:defRPr sz="16000">
                <a:solidFill>
                  <a:schemeClr val="lt1"/>
                </a:solidFill>
              </a:defRPr>
            </a:lvl5pPr>
            <a:lvl6pPr lvl="5">
              <a:spcBef>
                <a:spcPts val="0"/>
              </a:spcBef>
              <a:spcAft>
                <a:spcPts val="0"/>
              </a:spcAft>
              <a:buClr>
                <a:schemeClr val="lt1"/>
              </a:buClr>
              <a:buSzPts val="16000"/>
              <a:buNone/>
              <a:defRPr sz="16000">
                <a:solidFill>
                  <a:schemeClr val="lt1"/>
                </a:solidFill>
              </a:defRPr>
            </a:lvl6pPr>
            <a:lvl7pPr lvl="6">
              <a:spcBef>
                <a:spcPts val="0"/>
              </a:spcBef>
              <a:spcAft>
                <a:spcPts val="0"/>
              </a:spcAft>
              <a:buClr>
                <a:schemeClr val="lt1"/>
              </a:buClr>
              <a:buSzPts val="16000"/>
              <a:buNone/>
              <a:defRPr sz="16000">
                <a:solidFill>
                  <a:schemeClr val="lt1"/>
                </a:solidFill>
              </a:defRPr>
            </a:lvl7pPr>
            <a:lvl8pPr lvl="7">
              <a:spcBef>
                <a:spcPts val="0"/>
              </a:spcBef>
              <a:spcAft>
                <a:spcPts val="0"/>
              </a:spcAft>
              <a:buClr>
                <a:schemeClr val="lt1"/>
              </a:buClr>
              <a:buSzPts val="16000"/>
              <a:buNone/>
              <a:defRPr sz="16000">
                <a:solidFill>
                  <a:schemeClr val="lt1"/>
                </a:solidFill>
              </a:defRPr>
            </a:lvl8pPr>
            <a:lvl9pPr lvl="8">
              <a:spcBef>
                <a:spcPts val="0"/>
              </a:spcBef>
              <a:spcAft>
                <a:spcPts val="0"/>
              </a:spcAft>
              <a:buClr>
                <a:schemeClr val="lt1"/>
              </a:buClr>
              <a:buSzPts val="16000"/>
              <a:buNone/>
              <a:defRPr sz="16000">
                <a:solidFill>
                  <a:schemeClr val="lt1"/>
                </a:solidFill>
              </a:defRPr>
            </a:lvl9pPr>
          </a:lstStyle>
          <a:p>
            <a:r>
              <a:t>xx%</a:t>
            </a:r>
          </a:p>
        </p:txBody>
      </p:sp>
      <p:sp>
        <p:nvSpPr>
          <p:cNvPr id="78" name="Google Shape;78;g2dc39849b3d_4_156"/>
          <p:cNvSpPr txBox="1">
            <a:spLocks noGrp="1"/>
          </p:cNvSpPr>
          <p:nvPr>
            <p:ph type="body" idx="1"/>
          </p:nvPr>
        </p:nvSpPr>
        <p:spPr>
          <a:xfrm>
            <a:off x="1458900" y="4545776"/>
            <a:ext cx="15376800" cy="3160800"/>
          </a:xfrm>
          <a:prstGeom prst="rect">
            <a:avLst/>
          </a:prstGeom>
        </p:spPr>
        <p:txBody>
          <a:bodyPr spcFirstLastPara="1" wrap="square" lIns="182850" tIns="182850" rIns="182850" bIns="182850" anchor="t" anchorCtr="0">
            <a:normAutofit/>
          </a:bodyPr>
          <a:lstStyle>
            <a:lvl1pPr marL="457200" lvl="0" indent="-393700">
              <a:spcBef>
                <a:spcPts val="0"/>
              </a:spcBef>
              <a:spcAft>
                <a:spcPts val="0"/>
              </a:spcAft>
              <a:buClr>
                <a:schemeClr val="lt1"/>
              </a:buClr>
              <a:buSzPts val="2600"/>
              <a:buChar char="●"/>
              <a:defRPr>
                <a:solidFill>
                  <a:schemeClr val="lt1"/>
                </a:solidFill>
              </a:defRPr>
            </a:lvl1pPr>
            <a:lvl2pPr marL="914400" lvl="1" indent="-368300">
              <a:spcBef>
                <a:spcPts val="0"/>
              </a:spcBef>
              <a:spcAft>
                <a:spcPts val="0"/>
              </a:spcAft>
              <a:buClr>
                <a:schemeClr val="lt1"/>
              </a:buClr>
              <a:buSzPts val="2200"/>
              <a:buChar char="○"/>
              <a:defRPr>
                <a:solidFill>
                  <a:schemeClr val="lt1"/>
                </a:solidFill>
              </a:defRPr>
            </a:lvl2pPr>
            <a:lvl3pPr marL="1371600" lvl="2" indent="-368300">
              <a:spcBef>
                <a:spcPts val="0"/>
              </a:spcBef>
              <a:spcAft>
                <a:spcPts val="0"/>
              </a:spcAft>
              <a:buClr>
                <a:schemeClr val="lt1"/>
              </a:buClr>
              <a:buSzPts val="2200"/>
              <a:buChar char="■"/>
              <a:defRPr>
                <a:solidFill>
                  <a:schemeClr val="lt1"/>
                </a:solidFill>
              </a:defRPr>
            </a:lvl3pPr>
            <a:lvl4pPr marL="1828800" lvl="3" indent="-368300">
              <a:spcBef>
                <a:spcPts val="0"/>
              </a:spcBef>
              <a:spcAft>
                <a:spcPts val="0"/>
              </a:spcAft>
              <a:buClr>
                <a:schemeClr val="lt1"/>
              </a:buClr>
              <a:buSzPts val="2200"/>
              <a:buChar char="●"/>
              <a:defRPr>
                <a:solidFill>
                  <a:schemeClr val="lt1"/>
                </a:solidFill>
              </a:defRPr>
            </a:lvl4pPr>
            <a:lvl5pPr marL="2286000" lvl="4" indent="-368300">
              <a:spcBef>
                <a:spcPts val="0"/>
              </a:spcBef>
              <a:spcAft>
                <a:spcPts val="0"/>
              </a:spcAft>
              <a:buClr>
                <a:schemeClr val="lt1"/>
              </a:buClr>
              <a:buSzPts val="2200"/>
              <a:buChar char="○"/>
              <a:defRPr>
                <a:solidFill>
                  <a:schemeClr val="lt1"/>
                </a:solidFill>
              </a:defRPr>
            </a:lvl5pPr>
            <a:lvl6pPr marL="2743200" lvl="5" indent="-368300">
              <a:spcBef>
                <a:spcPts val="0"/>
              </a:spcBef>
              <a:spcAft>
                <a:spcPts val="0"/>
              </a:spcAft>
              <a:buClr>
                <a:schemeClr val="lt1"/>
              </a:buClr>
              <a:buSzPts val="2200"/>
              <a:buChar char="■"/>
              <a:defRPr>
                <a:solidFill>
                  <a:schemeClr val="lt1"/>
                </a:solidFill>
              </a:defRPr>
            </a:lvl6pPr>
            <a:lvl7pPr marL="3200400" lvl="6" indent="-368300">
              <a:spcBef>
                <a:spcPts val="0"/>
              </a:spcBef>
              <a:spcAft>
                <a:spcPts val="0"/>
              </a:spcAft>
              <a:buClr>
                <a:schemeClr val="lt1"/>
              </a:buClr>
              <a:buSzPts val="2200"/>
              <a:buChar char="●"/>
              <a:defRPr>
                <a:solidFill>
                  <a:schemeClr val="lt1"/>
                </a:solidFill>
              </a:defRPr>
            </a:lvl7pPr>
            <a:lvl8pPr marL="3657600" lvl="7" indent="-368300">
              <a:spcBef>
                <a:spcPts val="0"/>
              </a:spcBef>
              <a:spcAft>
                <a:spcPts val="0"/>
              </a:spcAft>
              <a:buClr>
                <a:schemeClr val="lt1"/>
              </a:buClr>
              <a:buSzPts val="2200"/>
              <a:buChar char="○"/>
              <a:defRPr>
                <a:solidFill>
                  <a:schemeClr val="lt1"/>
                </a:solidFill>
              </a:defRPr>
            </a:lvl8pPr>
            <a:lvl9pPr marL="4114800" lvl="8" indent="-368300">
              <a:spcBef>
                <a:spcPts val="0"/>
              </a:spcBef>
              <a:spcAft>
                <a:spcPts val="0"/>
              </a:spcAft>
              <a:buClr>
                <a:schemeClr val="lt1"/>
              </a:buClr>
              <a:buSzPts val="2200"/>
              <a:buChar char="■"/>
              <a:defRPr>
                <a:solidFill>
                  <a:schemeClr val="lt1"/>
                </a:solidFill>
              </a:defRPr>
            </a:lvl9pPr>
          </a:lstStyle>
          <a:p>
            <a:endParaRPr/>
          </a:p>
        </p:txBody>
      </p:sp>
      <p:sp>
        <p:nvSpPr>
          <p:cNvPr id="79" name="Google Shape;79;g2dc39849b3d_4_156"/>
          <p:cNvSpPr txBox="1">
            <a:spLocks noGrp="1"/>
          </p:cNvSpPr>
          <p:nvPr>
            <p:ph type="sldNum" idx="12"/>
          </p:nvPr>
        </p:nvSpPr>
        <p:spPr>
          <a:xfrm>
            <a:off x="17072605" y="9499702"/>
            <a:ext cx="1097400" cy="787200"/>
          </a:xfrm>
          <a:prstGeom prst="rect">
            <a:avLst/>
          </a:prstGeom>
        </p:spPr>
        <p:txBody>
          <a:bodyPr spcFirstLastPara="1" wrap="square" lIns="182850" tIns="182850" rIns="182850" bIns="182850"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g2dc39849b3d_4_163"/>
          <p:cNvSpPr txBox="1">
            <a:spLocks noGrp="1"/>
          </p:cNvSpPr>
          <p:nvPr>
            <p:ph type="sldNum" idx="12"/>
          </p:nvPr>
        </p:nvSpPr>
        <p:spPr>
          <a:xfrm>
            <a:off x="17072605" y="9499702"/>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g2dc39849b3d_4_100"/>
          <p:cNvGrpSpPr/>
          <p:nvPr/>
        </p:nvGrpSpPr>
        <p:grpSpPr>
          <a:xfrm>
            <a:off x="1660784" y="2382511"/>
            <a:ext cx="1491526" cy="91652"/>
            <a:chOff x="4580561" y="2589004"/>
            <a:chExt cx="1064464" cy="25200"/>
          </a:xfrm>
        </p:grpSpPr>
        <p:sp>
          <p:nvSpPr>
            <p:cNvPr id="19" name="Google Shape;19;g2dc39849b3d_4_100"/>
            <p:cNvSpPr/>
            <p:nvPr/>
          </p:nvSpPr>
          <p:spPr>
            <a:xfrm rot="-5400000">
              <a:off x="5366325" y="2335504"/>
              <a:ext cx="25200" cy="532200"/>
            </a:xfrm>
            <a:prstGeom prst="rect">
              <a:avLst/>
            </a:prstGeom>
            <a:solidFill>
              <a:schemeClr val="lt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0" name="Google Shape;20;g2dc39849b3d_4_100"/>
            <p:cNvSpPr/>
            <p:nvPr/>
          </p:nvSpPr>
          <p:spPr>
            <a:xfrm rot="-5400000">
              <a:off x="4836311" y="2333254"/>
              <a:ext cx="25200" cy="536700"/>
            </a:xfrm>
            <a:prstGeom prst="rect">
              <a:avLst/>
            </a:prstGeom>
            <a:solidFill>
              <a:schemeClr val="lt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sp>
        <p:nvSpPr>
          <p:cNvPr id="21" name="Google Shape;21;g2dc39849b3d_4_100"/>
          <p:cNvSpPr txBox="1">
            <a:spLocks noGrp="1"/>
          </p:cNvSpPr>
          <p:nvPr>
            <p:ph type="title"/>
          </p:nvPr>
        </p:nvSpPr>
        <p:spPr>
          <a:xfrm>
            <a:off x="1458900" y="2644900"/>
            <a:ext cx="15376800" cy="3037200"/>
          </a:xfrm>
          <a:prstGeom prst="rect">
            <a:avLst/>
          </a:prstGeom>
        </p:spPr>
        <p:txBody>
          <a:bodyPr spcFirstLastPara="1" wrap="square" lIns="182850" tIns="182850" rIns="182850" bIns="182850" anchor="t" anchorCtr="0">
            <a:normAutofit/>
          </a:bodyPr>
          <a:lstStyle>
            <a:lvl1pPr lvl="0">
              <a:spcBef>
                <a:spcPts val="0"/>
              </a:spcBef>
              <a:spcAft>
                <a:spcPts val="0"/>
              </a:spcAft>
              <a:buClr>
                <a:schemeClr val="lt1"/>
              </a:buClr>
              <a:buSzPts val="7200"/>
              <a:buNone/>
              <a:defRPr sz="7200">
                <a:solidFill>
                  <a:schemeClr val="lt1"/>
                </a:solidFill>
              </a:defRPr>
            </a:lvl1pPr>
            <a:lvl2pPr lvl="1">
              <a:spcBef>
                <a:spcPts val="0"/>
              </a:spcBef>
              <a:spcAft>
                <a:spcPts val="0"/>
              </a:spcAft>
              <a:buClr>
                <a:schemeClr val="lt1"/>
              </a:buClr>
              <a:buSzPts val="7200"/>
              <a:buNone/>
              <a:defRPr sz="7200">
                <a:solidFill>
                  <a:schemeClr val="lt1"/>
                </a:solidFill>
              </a:defRPr>
            </a:lvl2pPr>
            <a:lvl3pPr lvl="2">
              <a:spcBef>
                <a:spcPts val="0"/>
              </a:spcBef>
              <a:spcAft>
                <a:spcPts val="0"/>
              </a:spcAft>
              <a:buClr>
                <a:schemeClr val="lt1"/>
              </a:buClr>
              <a:buSzPts val="7200"/>
              <a:buNone/>
              <a:defRPr sz="7200">
                <a:solidFill>
                  <a:schemeClr val="lt1"/>
                </a:solidFill>
              </a:defRPr>
            </a:lvl3pPr>
            <a:lvl4pPr lvl="3">
              <a:spcBef>
                <a:spcPts val="0"/>
              </a:spcBef>
              <a:spcAft>
                <a:spcPts val="0"/>
              </a:spcAft>
              <a:buClr>
                <a:schemeClr val="lt1"/>
              </a:buClr>
              <a:buSzPts val="7200"/>
              <a:buNone/>
              <a:defRPr sz="7200">
                <a:solidFill>
                  <a:schemeClr val="lt1"/>
                </a:solidFill>
              </a:defRPr>
            </a:lvl4pPr>
            <a:lvl5pPr lvl="4">
              <a:spcBef>
                <a:spcPts val="0"/>
              </a:spcBef>
              <a:spcAft>
                <a:spcPts val="0"/>
              </a:spcAft>
              <a:buClr>
                <a:schemeClr val="lt1"/>
              </a:buClr>
              <a:buSzPts val="7200"/>
              <a:buNone/>
              <a:defRPr sz="7200">
                <a:solidFill>
                  <a:schemeClr val="lt1"/>
                </a:solidFill>
              </a:defRPr>
            </a:lvl5pPr>
            <a:lvl6pPr lvl="5">
              <a:spcBef>
                <a:spcPts val="0"/>
              </a:spcBef>
              <a:spcAft>
                <a:spcPts val="0"/>
              </a:spcAft>
              <a:buClr>
                <a:schemeClr val="lt1"/>
              </a:buClr>
              <a:buSzPts val="7200"/>
              <a:buNone/>
              <a:defRPr sz="7200">
                <a:solidFill>
                  <a:schemeClr val="lt1"/>
                </a:solidFill>
              </a:defRPr>
            </a:lvl6pPr>
            <a:lvl7pPr lvl="6">
              <a:spcBef>
                <a:spcPts val="0"/>
              </a:spcBef>
              <a:spcAft>
                <a:spcPts val="0"/>
              </a:spcAft>
              <a:buClr>
                <a:schemeClr val="lt1"/>
              </a:buClr>
              <a:buSzPts val="7200"/>
              <a:buNone/>
              <a:defRPr sz="7200">
                <a:solidFill>
                  <a:schemeClr val="lt1"/>
                </a:solidFill>
              </a:defRPr>
            </a:lvl7pPr>
            <a:lvl8pPr lvl="7">
              <a:spcBef>
                <a:spcPts val="0"/>
              </a:spcBef>
              <a:spcAft>
                <a:spcPts val="0"/>
              </a:spcAft>
              <a:buClr>
                <a:schemeClr val="lt1"/>
              </a:buClr>
              <a:buSzPts val="7200"/>
              <a:buNone/>
              <a:defRPr sz="7200">
                <a:solidFill>
                  <a:schemeClr val="lt1"/>
                </a:solidFill>
              </a:defRPr>
            </a:lvl8pPr>
            <a:lvl9pPr lvl="8">
              <a:spcBef>
                <a:spcPts val="0"/>
              </a:spcBef>
              <a:spcAft>
                <a:spcPts val="0"/>
              </a:spcAft>
              <a:buClr>
                <a:schemeClr val="lt1"/>
              </a:buClr>
              <a:buSzPts val="7200"/>
              <a:buNone/>
              <a:defRPr sz="7200">
                <a:solidFill>
                  <a:schemeClr val="lt1"/>
                </a:solidFill>
              </a:defRPr>
            </a:lvl9pPr>
          </a:lstStyle>
          <a:p>
            <a:endParaRPr/>
          </a:p>
        </p:txBody>
      </p:sp>
      <p:sp>
        <p:nvSpPr>
          <p:cNvPr id="22" name="Google Shape;22;g2dc39849b3d_4_100"/>
          <p:cNvSpPr txBox="1">
            <a:spLocks noGrp="1"/>
          </p:cNvSpPr>
          <p:nvPr>
            <p:ph type="sldNum" idx="12"/>
          </p:nvPr>
        </p:nvSpPr>
        <p:spPr>
          <a:xfrm>
            <a:off x="17072605" y="9499702"/>
            <a:ext cx="1097400" cy="787200"/>
          </a:xfrm>
          <a:prstGeom prst="rect">
            <a:avLst/>
          </a:prstGeom>
        </p:spPr>
        <p:txBody>
          <a:bodyPr spcFirstLastPara="1" wrap="square" lIns="182850" tIns="182850" rIns="182850" bIns="182850"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g2dc39849b3d_4_106"/>
          <p:cNvSpPr/>
          <p:nvPr/>
        </p:nvSpPr>
        <p:spPr>
          <a:xfrm>
            <a:off x="0" y="0"/>
            <a:ext cx="18288000" cy="975600"/>
          </a:xfrm>
          <a:prstGeom prst="rect">
            <a:avLst/>
          </a:prstGeom>
          <a:solidFill>
            <a:schemeClr val="lt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nvGrpSpPr>
          <p:cNvPr id="25" name="Google Shape;25;g2dc39849b3d_4_106"/>
          <p:cNvGrpSpPr/>
          <p:nvPr/>
        </p:nvGrpSpPr>
        <p:grpSpPr>
          <a:xfrm>
            <a:off x="1660784" y="2382511"/>
            <a:ext cx="1491526" cy="91652"/>
            <a:chOff x="4580561" y="2589004"/>
            <a:chExt cx="1064464" cy="25200"/>
          </a:xfrm>
        </p:grpSpPr>
        <p:sp>
          <p:nvSpPr>
            <p:cNvPr id="26" name="Google Shape;26;g2dc39849b3d_4_106"/>
            <p:cNvSpPr/>
            <p:nvPr/>
          </p:nvSpPr>
          <p:spPr>
            <a:xfrm rot="-5400000">
              <a:off x="5366325" y="2335504"/>
              <a:ext cx="25200" cy="532200"/>
            </a:xfrm>
            <a:prstGeom prst="rect">
              <a:avLst/>
            </a:prstGeom>
            <a:solidFill>
              <a:schemeClr val="accent3"/>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27" name="Google Shape;27;g2dc39849b3d_4_106"/>
            <p:cNvSpPr/>
            <p:nvPr/>
          </p:nvSpPr>
          <p:spPr>
            <a:xfrm rot="-5400000">
              <a:off x="4836311" y="2333254"/>
              <a:ext cx="25200" cy="536700"/>
            </a:xfrm>
            <a:prstGeom prst="rect">
              <a:avLst/>
            </a:prstGeom>
            <a:solidFill>
              <a:schemeClr val="dk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sp>
        <p:nvSpPr>
          <p:cNvPr id="28" name="Google Shape;28;g2dc39849b3d_4_106"/>
          <p:cNvSpPr txBox="1">
            <a:spLocks noGrp="1"/>
          </p:cNvSpPr>
          <p:nvPr>
            <p:ph type="title"/>
          </p:nvPr>
        </p:nvSpPr>
        <p:spPr>
          <a:xfrm>
            <a:off x="1458900" y="2637300"/>
            <a:ext cx="15377400" cy="1070400"/>
          </a:xfrm>
          <a:prstGeom prst="rect">
            <a:avLst/>
          </a:prstGeom>
        </p:spPr>
        <p:txBody>
          <a:bodyPr spcFirstLastPara="1" wrap="square" lIns="182850" tIns="182850" rIns="182850" bIns="182850" anchor="t" anchorCtr="0">
            <a:normAutofit/>
          </a:bodyPr>
          <a:lstStyle>
            <a:lvl1pPr lvl="0">
              <a:spcBef>
                <a:spcPts val="0"/>
              </a:spcBef>
              <a:spcAft>
                <a:spcPts val="0"/>
              </a:spcAft>
              <a:buSzPts val="5200"/>
              <a:buNone/>
              <a:defRPr sz="5200"/>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29" name="Google Shape;29;g2dc39849b3d_4_106"/>
          <p:cNvSpPr txBox="1">
            <a:spLocks noGrp="1"/>
          </p:cNvSpPr>
          <p:nvPr>
            <p:ph type="body" idx="1"/>
          </p:nvPr>
        </p:nvSpPr>
        <p:spPr>
          <a:xfrm>
            <a:off x="1458900" y="4157750"/>
            <a:ext cx="15377400" cy="4522200"/>
          </a:xfrm>
          <a:prstGeom prst="rect">
            <a:avLst/>
          </a:prstGeom>
        </p:spPr>
        <p:txBody>
          <a:bodyPr spcFirstLastPara="1" wrap="square" lIns="182850" tIns="182850" rIns="182850" bIns="182850" anchor="t" anchorCtr="0">
            <a:normAutofit/>
          </a:bodyPr>
          <a:lstStyle>
            <a:lvl1pPr marL="457200" lvl="0" indent="-393700">
              <a:spcBef>
                <a:spcPts val="0"/>
              </a:spcBef>
              <a:spcAft>
                <a:spcPts val="0"/>
              </a:spcAft>
              <a:buSzPts val="2600"/>
              <a:buChar char="●"/>
              <a:defRPr/>
            </a:lvl1pPr>
            <a:lvl2pPr marL="914400" lvl="1" indent="-368300">
              <a:spcBef>
                <a:spcPts val="0"/>
              </a:spcBef>
              <a:spcAft>
                <a:spcPts val="0"/>
              </a:spcAft>
              <a:buSzPts val="2200"/>
              <a:buChar char="○"/>
              <a:defRPr/>
            </a:lvl2pPr>
            <a:lvl3pPr marL="1371600" lvl="2" indent="-368300">
              <a:spcBef>
                <a:spcPts val="0"/>
              </a:spcBef>
              <a:spcAft>
                <a:spcPts val="0"/>
              </a:spcAft>
              <a:buSzPts val="2200"/>
              <a:buChar char="■"/>
              <a:defRPr/>
            </a:lvl3pPr>
            <a:lvl4pPr marL="1828800" lvl="3" indent="-368300">
              <a:spcBef>
                <a:spcPts val="0"/>
              </a:spcBef>
              <a:spcAft>
                <a:spcPts val="0"/>
              </a:spcAft>
              <a:buSzPts val="2200"/>
              <a:buChar char="●"/>
              <a:defRPr/>
            </a:lvl4pPr>
            <a:lvl5pPr marL="2286000" lvl="4" indent="-368300">
              <a:spcBef>
                <a:spcPts val="0"/>
              </a:spcBef>
              <a:spcAft>
                <a:spcPts val="0"/>
              </a:spcAft>
              <a:buSzPts val="2200"/>
              <a:buChar char="○"/>
              <a:defRPr/>
            </a:lvl5pPr>
            <a:lvl6pPr marL="2743200" lvl="5" indent="-368300">
              <a:spcBef>
                <a:spcPts val="0"/>
              </a:spcBef>
              <a:spcAft>
                <a:spcPts val="0"/>
              </a:spcAft>
              <a:buSzPts val="2200"/>
              <a:buChar char="■"/>
              <a:defRPr/>
            </a:lvl6pPr>
            <a:lvl7pPr marL="3200400" lvl="6" indent="-368300">
              <a:spcBef>
                <a:spcPts val="0"/>
              </a:spcBef>
              <a:spcAft>
                <a:spcPts val="0"/>
              </a:spcAft>
              <a:buSzPts val="2200"/>
              <a:buChar char="●"/>
              <a:defRPr/>
            </a:lvl7pPr>
            <a:lvl8pPr marL="3657600" lvl="7" indent="-368300">
              <a:spcBef>
                <a:spcPts val="0"/>
              </a:spcBef>
              <a:spcAft>
                <a:spcPts val="0"/>
              </a:spcAft>
              <a:buSzPts val="2200"/>
              <a:buChar char="○"/>
              <a:defRPr/>
            </a:lvl8pPr>
            <a:lvl9pPr marL="4114800" lvl="8" indent="-368300">
              <a:spcBef>
                <a:spcPts val="0"/>
              </a:spcBef>
              <a:spcAft>
                <a:spcPts val="0"/>
              </a:spcAft>
              <a:buSzPts val="2200"/>
              <a:buChar char="■"/>
              <a:defRPr/>
            </a:lvl9pPr>
          </a:lstStyle>
          <a:p>
            <a:endParaRPr/>
          </a:p>
        </p:txBody>
      </p:sp>
      <p:sp>
        <p:nvSpPr>
          <p:cNvPr id="30" name="Google Shape;30;g2dc39849b3d_4_106"/>
          <p:cNvSpPr txBox="1">
            <a:spLocks noGrp="1"/>
          </p:cNvSpPr>
          <p:nvPr>
            <p:ph type="sldNum" idx="12"/>
          </p:nvPr>
        </p:nvSpPr>
        <p:spPr>
          <a:xfrm>
            <a:off x="17072605" y="9499702"/>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g2dc39849b3d_4_114"/>
          <p:cNvSpPr/>
          <p:nvPr/>
        </p:nvSpPr>
        <p:spPr>
          <a:xfrm>
            <a:off x="0" y="0"/>
            <a:ext cx="18288000" cy="975600"/>
          </a:xfrm>
          <a:prstGeom prst="rect">
            <a:avLst/>
          </a:prstGeom>
          <a:solidFill>
            <a:schemeClr val="lt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nvGrpSpPr>
          <p:cNvPr id="33" name="Google Shape;33;g2dc39849b3d_4_114"/>
          <p:cNvGrpSpPr/>
          <p:nvPr/>
        </p:nvGrpSpPr>
        <p:grpSpPr>
          <a:xfrm>
            <a:off x="1660784" y="2382511"/>
            <a:ext cx="1491526" cy="91652"/>
            <a:chOff x="4580561" y="2589004"/>
            <a:chExt cx="1064464" cy="25200"/>
          </a:xfrm>
        </p:grpSpPr>
        <p:sp>
          <p:nvSpPr>
            <p:cNvPr id="34" name="Google Shape;34;g2dc39849b3d_4_114"/>
            <p:cNvSpPr/>
            <p:nvPr/>
          </p:nvSpPr>
          <p:spPr>
            <a:xfrm rot="-5400000">
              <a:off x="5366325" y="2335504"/>
              <a:ext cx="25200" cy="532200"/>
            </a:xfrm>
            <a:prstGeom prst="rect">
              <a:avLst/>
            </a:prstGeom>
            <a:solidFill>
              <a:schemeClr val="accent3"/>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35" name="Google Shape;35;g2dc39849b3d_4_114"/>
            <p:cNvSpPr/>
            <p:nvPr/>
          </p:nvSpPr>
          <p:spPr>
            <a:xfrm rot="-5400000">
              <a:off x="4836311" y="2333254"/>
              <a:ext cx="25200" cy="536700"/>
            </a:xfrm>
            <a:prstGeom prst="rect">
              <a:avLst/>
            </a:prstGeom>
            <a:solidFill>
              <a:schemeClr val="dk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sp>
        <p:nvSpPr>
          <p:cNvPr id="36" name="Google Shape;36;g2dc39849b3d_4_114"/>
          <p:cNvSpPr txBox="1">
            <a:spLocks noGrp="1"/>
          </p:cNvSpPr>
          <p:nvPr>
            <p:ph type="title"/>
          </p:nvPr>
        </p:nvSpPr>
        <p:spPr>
          <a:xfrm>
            <a:off x="1458900" y="2637300"/>
            <a:ext cx="15376800" cy="1070400"/>
          </a:xfrm>
          <a:prstGeom prst="rect">
            <a:avLst/>
          </a:prstGeom>
        </p:spPr>
        <p:txBody>
          <a:bodyPr spcFirstLastPara="1" wrap="square" lIns="182850" tIns="182850" rIns="182850" bIns="182850" anchor="t" anchorCtr="0">
            <a:normAutofit/>
          </a:bodyPr>
          <a:lstStyle>
            <a:lvl1pPr lvl="0">
              <a:spcBef>
                <a:spcPts val="0"/>
              </a:spcBef>
              <a:spcAft>
                <a:spcPts val="0"/>
              </a:spcAft>
              <a:buSzPts val="5200"/>
              <a:buNone/>
              <a:defRPr sz="5200"/>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37" name="Google Shape;37;g2dc39849b3d_4_114"/>
          <p:cNvSpPr txBox="1">
            <a:spLocks noGrp="1"/>
          </p:cNvSpPr>
          <p:nvPr>
            <p:ph type="body" idx="1"/>
          </p:nvPr>
        </p:nvSpPr>
        <p:spPr>
          <a:xfrm>
            <a:off x="1458650" y="4157750"/>
            <a:ext cx="7548600" cy="4522200"/>
          </a:xfrm>
          <a:prstGeom prst="rect">
            <a:avLst/>
          </a:prstGeom>
        </p:spPr>
        <p:txBody>
          <a:bodyPr spcFirstLastPara="1" wrap="square" lIns="182850" tIns="182850" rIns="182850" bIns="182850" anchor="t" anchorCtr="0">
            <a:normAutofit/>
          </a:bodyPr>
          <a:lstStyle>
            <a:lvl1pPr marL="457200" lvl="0" indent="-393700">
              <a:spcBef>
                <a:spcPts val="0"/>
              </a:spcBef>
              <a:spcAft>
                <a:spcPts val="0"/>
              </a:spcAft>
              <a:buSzPts val="2600"/>
              <a:buChar char="●"/>
              <a:defRPr/>
            </a:lvl1pPr>
            <a:lvl2pPr marL="914400" lvl="1" indent="-368300">
              <a:spcBef>
                <a:spcPts val="0"/>
              </a:spcBef>
              <a:spcAft>
                <a:spcPts val="0"/>
              </a:spcAft>
              <a:buSzPts val="2200"/>
              <a:buChar char="○"/>
              <a:defRPr/>
            </a:lvl2pPr>
            <a:lvl3pPr marL="1371600" lvl="2" indent="-368300">
              <a:spcBef>
                <a:spcPts val="0"/>
              </a:spcBef>
              <a:spcAft>
                <a:spcPts val="0"/>
              </a:spcAft>
              <a:buSzPts val="2200"/>
              <a:buChar char="■"/>
              <a:defRPr/>
            </a:lvl3pPr>
            <a:lvl4pPr marL="1828800" lvl="3" indent="-368300">
              <a:spcBef>
                <a:spcPts val="0"/>
              </a:spcBef>
              <a:spcAft>
                <a:spcPts val="0"/>
              </a:spcAft>
              <a:buSzPts val="2200"/>
              <a:buChar char="●"/>
              <a:defRPr/>
            </a:lvl4pPr>
            <a:lvl5pPr marL="2286000" lvl="4" indent="-368300">
              <a:spcBef>
                <a:spcPts val="0"/>
              </a:spcBef>
              <a:spcAft>
                <a:spcPts val="0"/>
              </a:spcAft>
              <a:buSzPts val="2200"/>
              <a:buChar char="○"/>
              <a:defRPr/>
            </a:lvl5pPr>
            <a:lvl6pPr marL="2743200" lvl="5" indent="-368300">
              <a:spcBef>
                <a:spcPts val="0"/>
              </a:spcBef>
              <a:spcAft>
                <a:spcPts val="0"/>
              </a:spcAft>
              <a:buSzPts val="2200"/>
              <a:buChar char="■"/>
              <a:defRPr/>
            </a:lvl6pPr>
            <a:lvl7pPr marL="3200400" lvl="6" indent="-368300">
              <a:spcBef>
                <a:spcPts val="0"/>
              </a:spcBef>
              <a:spcAft>
                <a:spcPts val="0"/>
              </a:spcAft>
              <a:buSzPts val="2200"/>
              <a:buChar char="●"/>
              <a:defRPr/>
            </a:lvl7pPr>
            <a:lvl8pPr marL="3657600" lvl="7" indent="-368300">
              <a:spcBef>
                <a:spcPts val="0"/>
              </a:spcBef>
              <a:spcAft>
                <a:spcPts val="0"/>
              </a:spcAft>
              <a:buSzPts val="2200"/>
              <a:buChar char="○"/>
              <a:defRPr/>
            </a:lvl8pPr>
            <a:lvl9pPr marL="4114800" lvl="8" indent="-368300">
              <a:spcBef>
                <a:spcPts val="0"/>
              </a:spcBef>
              <a:spcAft>
                <a:spcPts val="0"/>
              </a:spcAft>
              <a:buSzPts val="2200"/>
              <a:buChar char="■"/>
              <a:defRPr/>
            </a:lvl9pPr>
          </a:lstStyle>
          <a:p>
            <a:endParaRPr/>
          </a:p>
        </p:txBody>
      </p:sp>
      <p:sp>
        <p:nvSpPr>
          <p:cNvPr id="38" name="Google Shape;38;g2dc39849b3d_4_114"/>
          <p:cNvSpPr txBox="1">
            <a:spLocks noGrp="1"/>
          </p:cNvSpPr>
          <p:nvPr>
            <p:ph type="body" idx="2"/>
          </p:nvPr>
        </p:nvSpPr>
        <p:spPr>
          <a:xfrm>
            <a:off x="9287207" y="4157750"/>
            <a:ext cx="7548600" cy="4522200"/>
          </a:xfrm>
          <a:prstGeom prst="rect">
            <a:avLst/>
          </a:prstGeom>
        </p:spPr>
        <p:txBody>
          <a:bodyPr spcFirstLastPara="1" wrap="square" lIns="182850" tIns="182850" rIns="182850" bIns="182850" anchor="t" anchorCtr="0">
            <a:normAutofit/>
          </a:bodyPr>
          <a:lstStyle>
            <a:lvl1pPr marL="457200" lvl="0" indent="-393700">
              <a:spcBef>
                <a:spcPts val="0"/>
              </a:spcBef>
              <a:spcAft>
                <a:spcPts val="0"/>
              </a:spcAft>
              <a:buSzPts val="2600"/>
              <a:buChar char="●"/>
              <a:defRPr/>
            </a:lvl1pPr>
            <a:lvl2pPr marL="914400" lvl="1" indent="-368300">
              <a:spcBef>
                <a:spcPts val="0"/>
              </a:spcBef>
              <a:spcAft>
                <a:spcPts val="0"/>
              </a:spcAft>
              <a:buSzPts val="2200"/>
              <a:buChar char="○"/>
              <a:defRPr/>
            </a:lvl2pPr>
            <a:lvl3pPr marL="1371600" lvl="2" indent="-368300">
              <a:spcBef>
                <a:spcPts val="0"/>
              </a:spcBef>
              <a:spcAft>
                <a:spcPts val="0"/>
              </a:spcAft>
              <a:buSzPts val="2200"/>
              <a:buChar char="■"/>
              <a:defRPr/>
            </a:lvl3pPr>
            <a:lvl4pPr marL="1828800" lvl="3" indent="-368300">
              <a:spcBef>
                <a:spcPts val="0"/>
              </a:spcBef>
              <a:spcAft>
                <a:spcPts val="0"/>
              </a:spcAft>
              <a:buSzPts val="2200"/>
              <a:buChar char="●"/>
              <a:defRPr/>
            </a:lvl4pPr>
            <a:lvl5pPr marL="2286000" lvl="4" indent="-368300">
              <a:spcBef>
                <a:spcPts val="0"/>
              </a:spcBef>
              <a:spcAft>
                <a:spcPts val="0"/>
              </a:spcAft>
              <a:buSzPts val="2200"/>
              <a:buChar char="○"/>
              <a:defRPr/>
            </a:lvl5pPr>
            <a:lvl6pPr marL="2743200" lvl="5" indent="-368300">
              <a:spcBef>
                <a:spcPts val="0"/>
              </a:spcBef>
              <a:spcAft>
                <a:spcPts val="0"/>
              </a:spcAft>
              <a:buSzPts val="2200"/>
              <a:buChar char="■"/>
              <a:defRPr/>
            </a:lvl6pPr>
            <a:lvl7pPr marL="3200400" lvl="6" indent="-368300">
              <a:spcBef>
                <a:spcPts val="0"/>
              </a:spcBef>
              <a:spcAft>
                <a:spcPts val="0"/>
              </a:spcAft>
              <a:buSzPts val="2200"/>
              <a:buChar char="●"/>
              <a:defRPr/>
            </a:lvl7pPr>
            <a:lvl8pPr marL="3657600" lvl="7" indent="-368300">
              <a:spcBef>
                <a:spcPts val="0"/>
              </a:spcBef>
              <a:spcAft>
                <a:spcPts val="0"/>
              </a:spcAft>
              <a:buSzPts val="2200"/>
              <a:buChar char="○"/>
              <a:defRPr/>
            </a:lvl8pPr>
            <a:lvl9pPr marL="4114800" lvl="8" indent="-368300">
              <a:spcBef>
                <a:spcPts val="0"/>
              </a:spcBef>
              <a:spcAft>
                <a:spcPts val="0"/>
              </a:spcAft>
              <a:buSzPts val="2200"/>
              <a:buChar char="■"/>
              <a:defRPr/>
            </a:lvl9pPr>
          </a:lstStyle>
          <a:p>
            <a:endParaRPr/>
          </a:p>
        </p:txBody>
      </p:sp>
      <p:sp>
        <p:nvSpPr>
          <p:cNvPr id="39" name="Google Shape;39;g2dc39849b3d_4_114"/>
          <p:cNvSpPr txBox="1">
            <a:spLocks noGrp="1"/>
          </p:cNvSpPr>
          <p:nvPr>
            <p:ph type="sldNum" idx="12"/>
          </p:nvPr>
        </p:nvSpPr>
        <p:spPr>
          <a:xfrm>
            <a:off x="17072605" y="9499702"/>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g2dc39849b3d_4_123"/>
          <p:cNvSpPr/>
          <p:nvPr/>
        </p:nvSpPr>
        <p:spPr>
          <a:xfrm>
            <a:off x="0" y="0"/>
            <a:ext cx="18288000" cy="975600"/>
          </a:xfrm>
          <a:prstGeom prst="rect">
            <a:avLst/>
          </a:prstGeom>
          <a:solidFill>
            <a:schemeClr val="lt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nvGrpSpPr>
          <p:cNvPr id="42" name="Google Shape;42;g2dc39849b3d_4_123"/>
          <p:cNvGrpSpPr/>
          <p:nvPr/>
        </p:nvGrpSpPr>
        <p:grpSpPr>
          <a:xfrm>
            <a:off x="1660784" y="2382511"/>
            <a:ext cx="1491526" cy="91652"/>
            <a:chOff x="4580561" y="2589004"/>
            <a:chExt cx="1064464" cy="25200"/>
          </a:xfrm>
        </p:grpSpPr>
        <p:sp>
          <p:nvSpPr>
            <p:cNvPr id="43" name="Google Shape;43;g2dc39849b3d_4_123"/>
            <p:cNvSpPr/>
            <p:nvPr/>
          </p:nvSpPr>
          <p:spPr>
            <a:xfrm rot="-5400000">
              <a:off x="5366325" y="2335504"/>
              <a:ext cx="25200" cy="532200"/>
            </a:xfrm>
            <a:prstGeom prst="rect">
              <a:avLst/>
            </a:prstGeom>
            <a:solidFill>
              <a:schemeClr val="accent3"/>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44" name="Google Shape;44;g2dc39849b3d_4_123"/>
            <p:cNvSpPr/>
            <p:nvPr/>
          </p:nvSpPr>
          <p:spPr>
            <a:xfrm rot="-5400000">
              <a:off x="4836311" y="2333254"/>
              <a:ext cx="25200" cy="536700"/>
            </a:xfrm>
            <a:prstGeom prst="rect">
              <a:avLst/>
            </a:prstGeom>
            <a:solidFill>
              <a:schemeClr val="dk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sp>
        <p:nvSpPr>
          <p:cNvPr id="45" name="Google Shape;45;g2dc39849b3d_4_123"/>
          <p:cNvSpPr txBox="1">
            <a:spLocks noGrp="1"/>
          </p:cNvSpPr>
          <p:nvPr>
            <p:ph type="title"/>
          </p:nvPr>
        </p:nvSpPr>
        <p:spPr>
          <a:xfrm>
            <a:off x="1458900" y="2637300"/>
            <a:ext cx="15376800" cy="1070400"/>
          </a:xfrm>
          <a:prstGeom prst="rect">
            <a:avLst/>
          </a:prstGeom>
        </p:spPr>
        <p:txBody>
          <a:bodyPr spcFirstLastPara="1" wrap="square" lIns="182850" tIns="182850" rIns="182850" bIns="182850" anchor="t" anchorCtr="0">
            <a:normAutofit/>
          </a:bodyPr>
          <a:lstStyle>
            <a:lvl1pPr lvl="0">
              <a:spcBef>
                <a:spcPts val="0"/>
              </a:spcBef>
              <a:spcAft>
                <a:spcPts val="0"/>
              </a:spcAft>
              <a:buSzPts val="5200"/>
              <a:buNone/>
              <a:defRPr sz="5200"/>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46" name="Google Shape;46;g2dc39849b3d_4_123"/>
          <p:cNvSpPr txBox="1">
            <a:spLocks noGrp="1"/>
          </p:cNvSpPr>
          <p:nvPr>
            <p:ph type="sldNum" idx="12"/>
          </p:nvPr>
        </p:nvSpPr>
        <p:spPr>
          <a:xfrm>
            <a:off x="17072605" y="9499702"/>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g2dc39849b3d_4_130"/>
          <p:cNvSpPr/>
          <p:nvPr/>
        </p:nvSpPr>
        <p:spPr>
          <a:xfrm>
            <a:off x="0" y="0"/>
            <a:ext cx="18288000" cy="975600"/>
          </a:xfrm>
          <a:prstGeom prst="rect">
            <a:avLst/>
          </a:prstGeom>
          <a:solidFill>
            <a:schemeClr val="lt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nvGrpSpPr>
          <p:cNvPr id="49" name="Google Shape;49;g2dc39849b3d_4_130"/>
          <p:cNvGrpSpPr/>
          <p:nvPr/>
        </p:nvGrpSpPr>
        <p:grpSpPr>
          <a:xfrm>
            <a:off x="1660784" y="2382511"/>
            <a:ext cx="1491526" cy="91652"/>
            <a:chOff x="4580561" y="2589004"/>
            <a:chExt cx="1064464" cy="25200"/>
          </a:xfrm>
        </p:grpSpPr>
        <p:sp>
          <p:nvSpPr>
            <p:cNvPr id="50" name="Google Shape;50;g2dc39849b3d_4_130"/>
            <p:cNvSpPr/>
            <p:nvPr/>
          </p:nvSpPr>
          <p:spPr>
            <a:xfrm rot="-5400000">
              <a:off x="5366325" y="2335504"/>
              <a:ext cx="25200" cy="532200"/>
            </a:xfrm>
            <a:prstGeom prst="rect">
              <a:avLst/>
            </a:prstGeom>
            <a:solidFill>
              <a:schemeClr val="accent3"/>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51" name="Google Shape;51;g2dc39849b3d_4_130"/>
            <p:cNvSpPr/>
            <p:nvPr/>
          </p:nvSpPr>
          <p:spPr>
            <a:xfrm rot="-5400000">
              <a:off x="4836311" y="2333254"/>
              <a:ext cx="25200" cy="536700"/>
            </a:xfrm>
            <a:prstGeom prst="rect">
              <a:avLst/>
            </a:prstGeom>
            <a:solidFill>
              <a:schemeClr val="dk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sp>
        <p:nvSpPr>
          <p:cNvPr id="52" name="Google Shape;52;g2dc39849b3d_4_130"/>
          <p:cNvSpPr txBox="1">
            <a:spLocks noGrp="1"/>
          </p:cNvSpPr>
          <p:nvPr>
            <p:ph type="title"/>
          </p:nvPr>
        </p:nvSpPr>
        <p:spPr>
          <a:xfrm>
            <a:off x="1460000" y="2637300"/>
            <a:ext cx="6601800" cy="2763000"/>
          </a:xfrm>
          <a:prstGeom prst="rect">
            <a:avLst/>
          </a:prstGeom>
        </p:spPr>
        <p:txBody>
          <a:bodyPr spcFirstLastPara="1" wrap="square" lIns="182850" tIns="182850" rIns="182850" bIns="182850" anchor="t" anchorCtr="0">
            <a:normAutofit/>
          </a:bodyPr>
          <a:lstStyle>
            <a:lvl1pPr lvl="0">
              <a:spcBef>
                <a:spcPts val="0"/>
              </a:spcBef>
              <a:spcAft>
                <a:spcPts val="0"/>
              </a:spcAft>
              <a:buSzPts val="5200"/>
              <a:buNone/>
              <a:defRPr sz="5200"/>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53" name="Google Shape;53;g2dc39849b3d_4_130"/>
          <p:cNvSpPr txBox="1">
            <a:spLocks noGrp="1"/>
          </p:cNvSpPr>
          <p:nvPr>
            <p:ph type="body" idx="1"/>
          </p:nvPr>
        </p:nvSpPr>
        <p:spPr>
          <a:xfrm>
            <a:off x="1442450" y="5563450"/>
            <a:ext cx="6601800" cy="3195000"/>
          </a:xfrm>
          <a:prstGeom prst="rect">
            <a:avLst/>
          </a:prstGeom>
        </p:spPr>
        <p:txBody>
          <a:bodyPr spcFirstLastPara="1" wrap="square" lIns="182850" tIns="182850" rIns="182850" bIns="182850" anchor="t" anchorCtr="0">
            <a:normAutofit/>
          </a:bodyPr>
          <a:lstStyle>
            <a:lvl1pPr marL="457200" lvl="0" indent="-393700">
              <a:spcBef>
                <a:spcPts val="0"/>
              </a:spcBef>
              <a:spcAft>
                <a:spcPts val="0"/>
              </a:spcAft>
              <a:buSzPts val="2600"/>
              <a:buChar char="●"/>
              <a:defRPr/>
            </a:lvl1pPr>
            <a:lvl2pPr marL="914400" lvl="1" indent="-368300">
              <a:spcBef>
                <a:spcPts val="0"/>
              </a:spcBef>
              <a:spcAft>
                <a:spcPts val="0"/>
              </a:spcAft>
              <a:buSzPts val="2200"/>
              <a:buChar char="○"/>
              <a:defRPr/>
            </a:lvl2pPr>
            <a:lvl3pPr marL="1371600" lvl="2" indent="-368300">
              <a:spcBef>
                <a:spcPts val="0"/>
              </a:spcBef>
              <a:spcAft>
                <a:spcPts val="0"/>
              </a:spcAft>
              <a:buSzPts val="2200"/>
              <a:buChar char="■"/>
              <a:defRPr/>
            </a:lvl3pPr>
            <a:lvl4pPr marL="1828800" lvl="3" indent="-368300">
              <a:spcBef>
                <a:spcPts val="0"/>
              </a:spcBef>
              <a:spcAft>
                <a:spcPts val="0"/>
              </a:spcAft>
              <a:buSzPts val="2200"/>
              <a:buChar char="●"/>
              <a:defRPr/>
            </a:lvl4pPr>
            <a:lvl5pPr marL="2286000" lvl="4" indent="-368300">
              <a:spcBef>
                <a:spcPts val="0"/>
              </a:spcBef>
              <a:spcAft>
                <a:spcPts val="0"/>
              </a:spcAft>
              <a:buSzPts val="2200"/>
              <a:buChar char="○"/>
              <a:defRPr/>
            </a:lvl5pPr>
            <a:lvl6pPr marL="2743200" lvl="5" indent="-368300">
              <a:spcBef>
                <a:spcPts val="0"/>
              </a:spcBef>
              <a:spcAft>
                <a:spcPts val="0"/>
              </a:spcAft>
              <a:buSzPts val="2200"/>
              <a:buChar char="■"/>
              <a:defRPr/>
            </a:lvl6pPr>
            <a:lvl7pPr marL="3200400" lvl="6" indent="-368300">
              <a:spcBef>
                <a:spcPts val="0"/>
              </a:spcBef>
              <a:spcAft>
                <a:spcPts val="0"/>
              </a:spcAft>
              <a:buSzPts val="2200"/>
              <a:buChar char="●"/>
              <a:defRPr/>
            </a:lvl7pPr>
            <a:lvl8pPr marL="3657600" lvl="7" indent="-368300">
              <a:spcBef>
                <a:spcPts val="0"/>
              </a:spcBef>
              <a:spcAft>
                <a:spcPts val="0"/>
              </a:spcAft>
              <a:buSzPts val="2200"/>
              <a:buChar char="○"/>
              <a:defRPr/>
            </a:lvl8pPr>
            <a:lvl9pPr marL="4114800" lvl="8" indent="-368300">
              <a:spcBef>
                <a:spcPts val="0"/>
              </a:spcBef>
              <a:spcAft>
                <a:spcPts val="0"/>
              </a:spcAft>
              <a:buSzPts val="2200"/>
              <a:buChar char="■"/>
              <a:defRPr/>
            </a:lvl9pPr>
          </a:lstStyle>
          <a:p>
            <a:endParaRPr/>
          </a:p>
        </p:txBody>
      </p:sp>
      <p:sp>
        <p:nvSpPr>
          <p:cNvPr id="54" name="Google Shape;54;g2dc39849b3d_4_130"/>
          <p:cNvSpPr txBox="1">
            <a:spLocks noGrp="1"/>
          </p:cNvSpPr>
          <p:nvPr>
            <p:ph type="sldNum" idx="12"/>
          </p:nvPr>
        </p:nvSpPr>
        <p:spPr>
          <a:xfrm>
            <a:off x="17072605" y="9499702"/>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5"/>
        <p:cNvGrpSpPr/>
        <p:nvPr/>
      </p:nvGrpSpPr>
      <p:grpSpPr>
        <a:xfrm>
          <a:off x="0" y="0"/>
          <a:ext cx="0" cy="0"/>
          <a:chOff x="0" y="0"/>
          <a:chExt cx="0" cy="0"/>
        </a:xfrm>
      </p:grpSpPr>
      <p:grpSp>
        <p:nvGrpSpPr>
          <p:cNvPr id="56" name="Google Shape;56;g2dc39849b3d_4_138"/>
          <p:cNvGrpSpPr/>
          <p:nvPr/>
        </p:nvGrpSpPr>
        <p:grpSpPr>
          <a:xfrm>
            <a:off x="1660784" y="8338260"/>
            <a:ext cx="1491526" cy="91652"/>
            <a:chOff x="4580561" y="2589004"/>
            <a:chExt cx="1064464" cy="25200"/>
          </a:xfrm>
        </p:grpSpPr>
        <p:sp>
          <p:nvSpPr>
            <p:cNvPr id="57" name="Google Shape;57;g2dc39849b3d_4_138"/>
            <p:cNvSpPr/>
            <p:nvPr/>
          </p:nvSpPr>
          <p:spPr>
            <a:xfrm rot="-5400000">
              <a:off x="5366325" y="2335504"/>
              <a:ext cx="25200" cy="532200"/>
            </a:xfrm>
            <a:prstGeom prst="rect">
              <a:avLst/>
            </a:prstGeom>
            <a:solidFill>
              <a:schemeClr val="lt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58" name="Google Shape;58;g2dc39849b3d_4_138"/>
            <p:cNvSpPr/>
            <p:nvPr/>
          </p:nvSpPr>
          <p:spPr>
            <a:xfrm rot="-5400000">
              <a:off x="4836311" y="2333254"/>
              <a:ext cx="25200" cy="536700"/>
            </a:xfrm>
            <a:prstGeom prst="rect">
              <a:avLst/>
            </a:prstGeom>
            <a:solidFill>
              <a:schemeClr val="lt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sp>
        <p:nvSpPr>
          <p:cNvPr id="59" name="Google Shape;59;g2dc39849b3d_4_138"/>
          <p:cNvSpPr txBox="1">
            <a:spLocks noGrp="1"/>
          </p:cNvSpPr>
          <p:nvPr>
            <p:ph type="title"/>
          </p:nvPr>
        </p:nvSpPr>
        <p:spPr>
          <a:xfrm>
            <a:off x="1458900" y="1728600"/>
            <a:ext cx="14042400" cy="5970000"/>
          </a:xfrm>
          <a:prstGeom prst="rect">
            <a:avLst/>
          </a:prstGeom>
        </p:spPr>
        <p:txBody>
          <a:bodyPr spcFirstLastPara="1" wrap="square" lIns="182850" tIns="182850" rIns="182850" bIns="182850" anchor="ctr" anchorCtr="0">
            <a:normAutofit/>
          </a:bodyPr>
          <a:lstStyle>
            <a:lvl1pPr lvl="0">
              <a:spcBef>
                <a:spcPts val="0"/>
              </a:spcBef>
              <a:spcAft>
                <a:spcPts val="0"/>
              </a:spcAft>
              <a:buClr>
                <a:schemeClr val="lt1"/>
              </a:buClr>
              <a:buSzPts val="7200"/>
              <a:buNone/>
              <a:defRPr sz="7200">
                <a:solidFill>
                  <a:schemeClr val="lt1"/>
                </a:solidFill>
              </a:defRPr>
            </a:lvl1pPr>
            <a:lvl2pPr lvl="1">
              <a:spcBef>
                <a:spcPts val="0"/>
              </a:spcBef>
              <a:spcAft>
                <a:spcPts val="0"/>
              </a:spcAft>
              <a:buClr>
                <a:schemeClr val="lt1"/>
              </a:buClr>
              <a:buSzPts val="7200"/>
              <a:buNone/>
              <a:defRPr sz="7200">
                <a:solidFill>
                  <a:schemeClr val="lt1"/>
                </a:solidFill>
              </a:defRPr>
            </a:lvl2pPr>
            <a:lvl3pPr lvl="2">
              <a:spcBef>
                <a:spcPts val="0"/>
              </a:spcBef>
              <a:spcAft>
                <a:spcPts val="0"/>
              </a:spcAft>
              <a:buClr>
                <a:schemeClr val="lt1"/>
              </a:buClr>
              <a:buSzPts val="7200"/>
              <a:buNone/>
              <a:defRPr sz="7200">
                <a:solidFill>
                  <a:schemeClr val="lt1"/>
                </a:solidFill>
              </a:defRPr>
            </a:lvl3pPr>
            <a:lvl4pPr lvl="3">
              <a:spcBef>
                <a:spcPts val="0"/>
              </a:spcBef>
              <a:spcAft>
                <a:spcPts val="0"/>
              </a:spcAft>
              <a:buClr>
                <a:schemeClr val="lt1"/>
              </a:buClr>
              <a:buSzPts val="7200"/>
              <a:buNone/>
              <a:defRPr sz="7200">
                <a:solidFill>
                  <a:schemeClr val="lt1"/>
                </a:solidFill>
              </a:defRPr>
            </a:lvl4pPr>
            <a:lvl5pPr lvl="4">
              <a:spcBef>
                <a:spcPts val="0"/>
              </a:spcBef>
              <a:spcAft>
                <a:spcPts val="0"/>
              </a:spcAft>
              <a:buClr>
                <a:schemeClr val="lt1"/>
              </a:buClr>
              <a:buSzPts val="7200"/>
              <a:buNone/>
              <a:defRPr sz="7200">
                <a:solidFill>
                  <a:schemeClr val="lt1"/>
                </a:solidFill>
              </a:defRPr>
            </a:lvl5pPr>
            <a:lvl6pPr lvl="5">
              <a:spcBef>
                <a:spcPts val="0"/>
              </a:spcBef>
              <a:spcAft>
                <a:spcPts val="0"/>
              </a:spcAft>
              <a:buClr>
                <a:schemeClr val="lt1"/>
              </a:buClr>
              <a:buSzPts val="7200"/>
              <a:buNone/>
              <a:defRPr sz="7200">
                <a:solidFill>
                  <a:schemeClr val="lt1"/>
                </a:solidFill>
              </a:defRPr>
            </a:lvl6pPr>
            <a:lvl7pPr lvl="6">
              <a:spcBef>
                <a:spcPts val="0"/>
              </a:spcBef>
              <a:spcAft>
                <a:spcPts val="0"/>
              </a:spcAft>
              <a:buClr>
                <a:schemeClr val="lt1"/>
              </a:buClr>
              <a:buSzPts val="7200"/>
              <a:buNone/>
              <a:defRPr sz="7200">
                <a:solidFill>
                  <a:schemeClr val="lt1"/>
                </a:solidFill>
              </a:defRPr>
            </a:lvl7pPr>
            <a:lvl8pPr lvl="7">
              <a:spcBef>
                <a:spcPts val="0"/>
              </a:spcBef>
              <a:spcAft>
                <a:spcPts val="0"/>
              </a:spcAft>
              <a:buClr>
                <a:schemeClr val="lt1"/>
              </a:buClr>
              <a:buSzPts val="7200"/>
              <a:buNone/>
              <a:defRPr sz="7200">
                <a:solidFill>
                  <a:schemeClr val="lt1"/>
                </a:solidFill>
              </a:defRPr>
            </a:lvl8pPr>
            <a:lvl9pPr lvl="8">
              <a:spcBef>
                <a:spcPts val="0"/>
              </a:spcBef>
              <a:spcAft>
                <a:spcPts val="0"/>
              </a:spcAft>
              <a:buClr>
                <a:schemeClr val="lt1"/>
              </a:buClr>
              <a:buSzPts val="7200"/>
              <a:buNone/>
              <a:defRPr sz="7200">
                <a:solidFill>
                  <a:schemeClr val="lt1"/>
                </a:solidFill>
              </a:defRPr>
            </a:lvl9pPr>
          </a:lstStyle>
          <a:p>
            <a:endParaRPr/>
          </a:p>
        </p:txBody>
      </p:sp>
      <p:sp>
        <p:nvSpPr>
          <p:cNvPr id="60" name="Google Shape;60;g2dc39849b3d_4_138"/>
          <p:cNvSpPr txBox="1">
            <a:spLocks noGrp="1"/>
          </p:cNvSpPr>
          <p:nvPr>
            <p:ph type="sldNum" idx="12"/>
          </p:nvPr>
        </p:nvSpPr>
        <p:spPr>
          <a:xfrm>
            <a:off x="17072605" y="9499702"/>
            <a:ext cx="1097400" cy="787200"/>
          </a:xfrm>
          <a:prstGeom prst="rect">
            <a:avLst/>
          </a:prstGeom>
        </p:spPr>
        <p:txBody>
          <a:bodyPr spcFirstLastPara="1" wrap="square" lIns="182850" tIns="182850" rIns="182850" bIns="182850"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g2dc39849b3d_4_144"/>
          <p:cNvSpPr/>
          <p:nvPr/>
        </p:nvSpPr>
        <p:spPr>
          <a:xfrm>
            <a:off x="0" y="0"/>
            <a:ext cx="9144000" cy="10287000"/>
          </a:xfrm>
          <a:prstGeom prst="rect">
            <a:avLst/>
          </a:prstGeom>
          <a:solidFill>
            <a:schemeClr val="lt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nvGrpSpPr>
          <p:cNvPr id="63" name="Google Shape;63;g2dc39849b3d_4_144"/>
          <p:cNvGrpSpPr/>
          <p:nvPr/>
        </p:nvGrpSpPr>
        <p:grpSpPr>
          <a:xfrm>
            <a:off x="1660784" y="2382511"/>
            <a:ext cx="1491526" cy="91652"/>
            <a:chOff x="4580561" y="2589004"/>
            <a:chExt cx="1064464" cy="25200"/>
          </a:xfrm>
        </p:grpSpPr>
        <p:sp>
          <p:nvSpPr>
            <p:cNvPr id="64" name="Google Shape;64;g2dc39849b3d_4_144"/>
            <p:cNvSpPr/>
            <p:nvPr/>
          </p:nvSpPr>
          <p:spPr>
            <a:xfrm rot="-5400000">
              <a:off x="5366325" y="2335504"/>
              <a:ext cx="25200" cy="532200"/>
            </a:xfrm>
            <a:prstGeom prst="rect">
              <a:avLst/>
            </a:prstGeom>
            <a:solidFill>
              <a:schemeClr val="accent3"/>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65" name="Google Shape;65;g2dc39849b3d_4_144"/>
            <p:cNvSpPr/>
            <p:nvPr/>
          </p:nvSpPr>
          <p:spPr>
            <a:xfrm rot="-5400000">
              <a:off x="4836311" y="2333254"/>
              <a:ext cx="25200" cy="536700"/>
            </a:xfrm>
            <a:prstGeom prst="rect">
              <a:avLst/>
            </a:prstGeom>
            <a:solidFill>
              <a:schemeClr val="dk1"/>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grpSp>
      <p:sp>
        <p:nvSpPr>
          <p:cNvPr id="66" name="Google Shape;66;g2dc39849b3d_4_144"/>
          <p:cNvSpPr txBox="1">
            <a:spLocks noGrp="1"/>
          </p:cNvSpPr>
          <p:nvPr>
            <p:ph type="title"/>
          </p:nvPr>
        </p:nvSpPr>
        <p:spPr>
          <a:xfrm>
            <a:off x="1460000" y="2637300"/>
            <a:ext cx="6601800" cy="3374400"/>
          </a:xfrm>
          <a:prstGeom prst="rect">
            <a:avLst/>
          </a:prstGeom>
        </p:spPr>
        <p:txBody>
          <a:bodyPr spcFirstLastPara="1" wrap="square" lIns="182850" tIns="182850" rIns="182850" bIns="182850" anchor="t" anchorCtr="0">
            <a:normAutofit/>
          </a:bodyPr>
          <a:lstStyle>
            <a:lvl1pPr lvl="0">
              <a:spcBef>
                <a:spcPts val="0"/>
              </a:spcBef>
              <a:spcAft>
                <a:spcPts val="0"/>
              </a:spcAft>
              <a:buSzPts val="5200"/>
              <a:buNone/>
              <a:defRPr sz="5200"/>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67" name="Google Shape;67;g2dc39849b3d_4_144"/>
          <p:cNvSpPr txBox="1">
            <a:spLocks noGrp="1"/>
          </p:cNvSpPr>
          <p:nvPr>
            <p:ph type="subTitle" idx="1"/>
          </p:nvPr>
        </p:nvSpPr>
        <p:spPr>
          <a:xfrm>
            <a:off x="1449900" y="6323050"/>
            <a:ext cx="6601800" cy="1518000"/>
          </a:xfrm>
          <a:prstGeom prst="rect">
            <a:avLst/>
          </a:prstGeom>
        </p:spPr>
        <p:txBody>
          <a:bodyPr spcFirstLastPara="1" wrap="square" lIns="182850" tIns="182850" rIns="182850" bIns="182850" anchor="t" anchorCtr="0">
            <a:normAutofit/>
          </a:bodyPr>
          <a:lstStyle>
            <a:lvl1pPr lvl="0">
              <a:lnSpc>
                <a:spcPct val="100000"/>
              </a:lnSpc>
              <a:spcBef>
                <a:spcPts val="0"/>
              </a:spcBef>
              <a:spcAft>
                <a:spcPts val="0"/>
              </a:spcAft>
              <a:buSzPts val="3200"/>
              <a:buNone/>
              <a:defRPr sz="3200"/>
            </a:lvl1pPr>
            <a:lvl2pPr lvl="1">
              <a:lnSpc>
                <a:spcPct val="100000"/>
              </a:lnSpc>
              <a:spcBef>
                <a:spcPts val="0"/>
              </a:spcBef>
              <a:spcAft>
                <a:spcPts val="0"/>
              </a:spcAft>
              <a:buSzPts val="3200"/>
              <a:buNone/>
              <a:defRPr sz="3200"/>
            </a:lvl2pPr>
            <a:lvl3pPr lvl="2">
              <a:lnSpc>
                <a:spcPct val="100000"/>
              </a:lnSpc>
              <a:spcBef>
                <a:spcPts val="0"/>
              </a:spcBef>
              <a:spcAft>
                <a:spcPts val="0"/>
              </a:spcAft>
              <a:buSzPts val="3200"/>
              <a:buNone/>
              <a:defRPr sz="3200"/>
            </a:lvl3pPr>
            <a:lvl4pPr lvl="3">
              <a:lnSpc>
                <a:spcPct val="100000"/>
              </a:lnSpc>
              <a:spcBef>
                <a:spcPts val="0"/>
              </a:spcBef>
              <a:spcAft>
                <a:spcPts val="0"/>
              </a:spcAft>
              <a:buSzPts val="3200"/>
              <a:buNone/>
              <a:defRPr sz="3200"/>
            </a:lvl4pPr>
            <a:lvl5pPr lvl="4">
              <a:lnSpc>
                <a:spcPct val="100000"/>
              </a:lnSpc>
              <a:spcBef>
                <a:spcPts val="0"/>
              </a:spcBef>
              <a:spcAft>
                <a:spcPts val="0"/>
              </a:spcAft>
              <a:buSzPts val="3200"/>
              <a:buNone/>
              <a:defRPr sz="3200"/>
            </a:lvl5pPr>
            <a:lvl6pPr lvl="5">
              <a:lnSpc>
                <a:spcPct val="100000"/>
              </a:lnSpc>
              <a:spcBef>
                <a:spcPts val="0"/>
              </a:spcBef>
              <a:spcAft>
                <a:spcPts val="0"/>
              </a:spcAft>
              <a:buSzPts val="3200"/>
              <a:buNone/>
              <a:defRPr sz="3200"/>
            </a:lvl6pPr>
            <a:lvl7pPr lvl="6">
              <a:lnSpc>
                <a:spcPct val="100000"/>
              </a:lnSpc>
              <a:spcBef>
                <a:spcPts val="0"/>
              </a:spcBef>
              <a:spcAft>
                <a:spcPts val="0"/>
              </a:spcAft>
              <a:buSzPts val="3200"/>
              <a:buNone/>
              <a:defRPr sz="3200"/>
            </a:lvl7pPr>
            <a:lvl8pPr lvl="7">
              <a:lnSpc>
                <a:spcPct val="100000"/>
              </a:lnSpc>
              <a:spcBef>
                <a:spcPts val="0"/>
              </a:spcBef>
              <a:spcAft>
                <a:spcPts val="0"/>
              </a:spcAft>
              <a:buSzPts val="3200"/>
              <a:buNone/>
              <a:defRPr sz="3200"/>
            </a:lvl8pPr>
            <a:lvl9pPr lvl="8">
              <a:lnSpc>
                <a:spcPct val="100000"/>
              </a:lnSpc>
              <a:spcBef>
                <a:spcPts val="0"/>
              </a:spcBef>
              <a:spcAft>
                <a:spcPts val="0"/>
              </a:spcAft>
              <a:buSzPts val="3200"/>
              <a:buNone/>
              <a:defRPr sz="3200"/>
            </a:lvl9pPr>
          </a:lstStyle>
          <a:p>
            <a:endParaRPr/>
          </a:p>
        </p:txBody>
      </p:sp>
      <p:sp>
        <p:nvSpPr>
          <p:cNvPr id="68" name="Google Shape;68;g2dc39849b3d_4_144"/>
          <p:cNvSpPr txBox="1">
            <a:spLocks noGrp="1"/>
          </p:cNvSpPr>
          <p:nvPr>
            <p:ph type="body" idx="2"/>
          </p:nvPr>
        </p:nvSpPr>
        <p:spPr>
          <a:xfrm>
            <a:off x="10348450" y="2705250"/>
            <a:ext cx="6748800" cy="6051000"/>
          </a:xfrm>
          <a:prstGeom prst="rect">
            <a:avLst/>
          </a:prstGeom>
        </p:spPr>
        <p:txBody>
          <a:bodyPr spcFirstLastPara="1" wrap="square" lIns="182850" tIns="182850" rIns="182850" bIns="182850" anchor="t" anchorCtr="0">
            <a:normAutofit/>
          </a:bodyPr>
          <a:lstStyle>
            <a:lvl1pPr marL="457200" lvl="0" indent="-393700">
              <a:spcBef>
                <a:spcPts val="0"/>
              </a:spcBef>
              <a:spcAft>
                <a:spcPts val="0"/>
              </a:spcAft>
              <a:buSzPts val="2600"/>
              <a:buChar char="●"/>
              <a:defRPr/>
            </a:lvl1pPr>
            <a:lvl2pPr marL="914400" lvl="1" indent="-368300">
              <a:spcBef>
                <a:spcPts val="0"/>
              </a:spcBef>
              <a:spcAft>
                <a:spcPts val="0"/>
              </a:spcAft>
              <a:buSzPts val="2200"/>
              <a:buChar char="○"/>
              <a:defRPr/>
            </a:lvl2pPr>
            <a:lvl3pPr marL="1371600" lvl="2" indent="-368300">
              <a:spcBef>
                <a:spcPts val="0"/>
              </a:spcBef>
              <a:spcAft>
                <a:spcPts val="0"/>
              </a:spcAft>
              <a:buSzPts val="2200"/>
              <a:buChar char="■"/>
              <a:defRPr/>
            </a:lvl3pPr>
            <a:lvl4pPr marL="1828800" lvl="3" indent="-368300">
              <a:spcBef>
                <a:spcPts val="0"/>
              </a:spcBef>
              <a:spcAft>
                <a:spcPts val="0"/>
              </a:spcAft>
              <a:buSzPts val="2200"/>
              <a:buChar char="●"/>
              <a:defRPr/>
            </a:lvl4pPr>
            <a:lvl5pPr marL="2286000" lvl="4" indent="-368300">
              <a:spcBef>
                <a:spcPts val="0"/>
              </a:spcBef>
              <a:spcAft>
                <a:spcPts val="0"/>
              </a:spcAft>
              <a:buSzPts val="2200"/>
              <a:buChar char="○"/>
              <a:defRPr/>
            </a:lvl5pPr>
            <a:lvl6pPr marL="2743200" lvl="5" indent="-368300">
              <a:spcBef>
                <a:spcPts val="0"/>
              </a:spcBef>
              <a:spcAft>
                <a:spcPts val="0"/>
              </a:spcAft>
              <a:buSzPts val="2200"/>
              <a:buChar char="■"/>
              <a:defRPr/>
            </a:lvl6pPr>
            <a:lvl7pPr marL="3200400" lvl="6" indent="-368300">
              <a:spcBef>
                <a:spcPts val="0"/>
              </a:spcBef>
              <a:spcAft>
                <a:spcPts val="0"/>
              </a:spcAft>
              <a:buSzPts val="2200"/>
              <a:buChar char="●"/>
              <a:defRPr/>
            </a:lvl7pPr>
            <a:lvl8pPr marL="3657600" lvl="7" indent="-368300">
              <a:spcBef>
                <a:spcPts val="0"/>
              </a:spcBef>
              <a:spcAft>
                <a:spcPts val="0"/>
              </a:spcAft>
              <a:buSzPts val="2200"/>
              <a:buChar char="○"/>
              <a:defRPr/>
            </a:lvl8pPr>
            <a:lvl9pPr marL="4114800" lvl="8" indent="-368300">
              <a:spcBef>
                <a:spcPts val="0"/>
              </a:spcBef>
              <a:spcAft>
                <a:spcPts val="0"/>
              </a:spcAft>
              <a:buSzPts val="2200"/>
              <a:buChar char="■"/>
              <a:defRPr/>
            </a:lvl9pPr>
          </a:lstStyle>
          <a:p>
            <a:endParaRPr/>
          </a:p>
        </p:txBody>
      </p:sp>
      <p:sp>
        <p:nvSpPr>
          <p:cNvPr id="69" name="Google Shape;69;g2dc39849b3d_4_144"/>
          <p:cNvSpPr txBox="1">
            <a:spLocks noGrp="1"/>
          </p:cNvSpPr>
          <p:nvPr>
            <p:ph type="sldNum" idx="12"/>
          </p:nvPr>
        </p:nvSpPr>
        <p:spPr>
          <a:xfrm>
            <a:off x="17072605" y="9499702"/>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g2dc39849b3d_4_153"/>
          <p:cNvSpPr txBox="1">
            <a:spLocks noGrp="1"/>
          </p:cNvSpPr>
          <p:nvPr>
            <p:ph type="body" idx="1"/>
          </p:nvPr>
        </p:nvSpPr>
        <p:spPr>
          <a:xfrm>
            <a:off x="1449900" y="8745102"/>
            <a:ext cx="15394800" cy="921000"/>
          </a:xfrm>
          <a:prstGeom prst="rect">
            <a:avLst/>
          </a:prstGeom>
        </p:spPr>
        <p:txBody>
          <a:bodyPr spcFirstLastPara="1" wrap="square" lIns="182850" tIns="182850" rIns="182850" bIns="182850" anchor="ctr" anchorCtr="0">
            <a:normAutofit/>
          </a:bodyPr>
          <a:lstStyle>
            <a:lvl1pPr marL="457200" lvl="0" indent="-228600">
              <a:lnSpc>
                <a:spcPct val="100000"/>
              </a:lnSpc>
              <a:spcBef>
                <a:spcPts val="0"/>
              </a:spcBef>
              <a:spcAft>
                <a:spcPts val="0"/>
              </a:spcAft>
              <a:buSzPts val="2600"/>
              <a:buNone/>
              <a:defRPr/>
            </a:lvl1pPr>
          </a:lstStyle>
          <a:p>
            <a:endParaRPr/>
          </a:p>
        </p:txBody>
      </p:sp>
      <p:sp>
        <p:nvSpPr>
          <p:cNvPr id="72" name="Google Shape;72;g2dc39849b3d_4_153"/>
          <p:cNvSpPr txBox="1">
            <a:spLocks noGrp="1"/>
          </p:cNvSpPr>
          <p:nvPr>
            <p:ph type="sldNum" idx="12"/>
          </p:nvPr>
        </p:nvSpPr>
        <p:spPr>
          <a:xfrm>
            <a:off x="17072605" y="9499702"/>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tx1">
            <a:lumMod val="50000"/>
          </a:schemeClr>
        </a:solidFill>
        <a:effectLst/>
      </p:bgPr>
    </p:bg>
    <p:spTree>
      <p:nvGrpSpPr>
        <p:cNvPr id="1" name="Shape 5"/>
        <p:cNvGrpSpPr/>
        <p:nvPr/>
      </p:nvGrpSpPr>
      <p:grpSpPr>
        <a:xfrm>
          <a:off x="0" y="0"/>
          <a:ext cx="0" cy="0"/>
          <a:chOff x="0" y="0"/>
          <a:chExt cx="0" cy="0"/>
        </a:xfrm>
      </p:grpSpPr>
      <p:sp>
        <p:nvSpPr>
          <p:cNvPr id="6" name="Google Shape;6;g2dc39849b3d_4_88"/>
          <p:cNvSpPr txBox="1">
            <a:spLocks noGrp="1"/>
          </p:cNvSpPr>
          <p:nvPr>
            <p:ph type="title"/>
          </p:nvPr>
        </p:nvSpPr>
        <p:spPr>
          <a:xfrm>
            <a:off x="623400" y="890050"/>
            <a:ext cx="17041200" cy="1145400"/>
          </a:xfrm>
          <a:prstGeom prst="rect">
            <a:avLst/>
          </a:prstGeom>
          <a:noFill/>
          <a:ln>
            <a:noFill/>
          </a:ln>
        </p:spPr>
        <p:txBody>
          <a:bodyPr spcFirstLastPara="1" wrap="square" lIns="182850" tIns="182850" rIns="182850" bIns="182850" anchor="t" anchorCtr="0">
            <a:normAutofit/>
          </a:bodyPr>
          <a:lstStyle>
            <a:lvl1pPr lvl="0">
              <a:spcBef>
                <a:spcPts val="0"/>
              </a:spcBef>
              <a:spcAft>
                <a:spcPts val="0"/>
              </a:spcAft>
              <a:buClr>
                <a:schemeClr val="dk2"/>
              </a:buClr>
              <a:buSzPts val="5600"/>
              <a:buFont typeface="Raleway"/>
              <a:buNone/>
              <a:defRPr sz="5600" b="1">
                <a:solidFill>
                  <a:schemeClr val="dk2"/>
                </a:solidFill>
                <a:latin typeface="Raleway"/>
                <a:ea typeface="Raleway"/>
                <a:cs typeface="Raleway"/>
                <a:sym typeface="Raleway"/>
              </a:defRPr>
            </a:lvl1pPr>
            <a:lvl2pPr lvl="1">
              <a:spcBef>
                <a:spcPts val="0"/>
              </a:spcBef>
              <a:spcAft>
                <a:spcPts val="0"/>
              </a:spcAft>
              <a:buClr>
                <a:schemeClr val="dk2"/>
              </a:buClr>
              <a:buSzPts val="5600"/>
              <a:buFont typeface="Raleway"/>
              <a:buNone/>
              <a:defRPr sz="5600" b="1">
                <a:solidFill>
                  <a:schemeClr val="dk2"/>
                </a:solidFill>
                <a:latin typeface="Raleway"/>
                <a:ea typeface="Raleway"/>
                <a:cs typeface="Raleway"/>
                <a:sym typeface="Raleway"/>
              </a:defRPr>
            </a:lvl2pPr>
            <a:lvl3pPr lvl="2">
              <a:spcBef>
                <a:spcPts val="0"/>
              </a:spcBef>
              <a:spcAft>
                <a:spcPts val="0"/>
              </a:spcAft>
              <a:buClr>
                <a:schemeClr val="dk2"/>
              </a:buClr>
              <a:buSzPts val="5600"/>
              <a:buFont typeface="Raleway"/>
              <a:buNone/>
              <a:defRPr sz="5600" b="1">
                <a:solidFill>
                  <a:schemeClr val="dk2"/>
                </a:solidFill>
                <a:latin typeface="Raleway"/>
                <a:ea typeface="Raleway"/>
                <a:cs typeface="Raleway"/>
                <a:sym typeface="Raleway"/>
              </a:defRPr>
            </a:lvl3pPr>
            <a:lvl4pPr lvl="3">
              <a:spcBef>
                <a:spcPts val="0"/>
              </a:spcBef>
              <a:spcAft>
                <a:spcPts val="0"/>
              </a:spcAft>
              <a:buClr>
                <a:schemeClr val="dk2"/>
              </a:buClr>
              <a:buSzPts val="5600"/>
              <a:buFont typeface="Raleway"/>
              <a:buNone/>
              <a:defRPr sz="5600" b="1">
                <a:solidFill>
                  <a:schemeClr val="dk2"/>
                </a:solidFill>
                <a:latin typeface="Raleway"/>
                <a:ea typeface="Raleway"/>
                <a:cs typeface="Raleway"/>
                <a:sym typeface="Raleway"/>
              </a:defRPr>
            </a:lvl4pPr>
            <a:lvl5pPr lvl="4">
              <a:spcBef>
                <a:spcPts val="0"/>
              </a:spcBef>
              <a:spcAft>
                <a:spcPts val="0"/>
              </a:spcAft>
              <a:buClr>
                <a:schemeClr val="dk2"/>
              </a:buClr>
              <a:buSzPts val="5600"/>
              <a:buFont typeface="Raleway"/>
              <a:buNone/>
              <a:defRPr sz="5600" b="1">
                <a:solidFill>
                  <a:schemeClr val="dk2"/>
                </a:solidFill>
                <a:latin typeface="Raleway"/>
                <a:ea typeface="Raleway"/>
                <a:cs typeface="Raleway"/>
                <a:sym typeface="Raleway"/>
              </a:defRPr>
            </a:lvl5pPr>
            <a:lvl6pPr lvl="5">
              <a:spcBef>
                <a:spcPts val="0"/>
              </a:spcBef>
              <a:spcAft>
                <a:spcPts val="0"/>
              </a:spcAft>
              <a:buClr>
                <a:schemeClr val="dk2"/>
              </a:buClr>
              <a:buSzPts val="5600"/>
              <a:buFont typeface="Raleway"/>
              <a:buNone/>
              <a:defRPr sz="5600" b="1">
                <a:solidFill>
                  <a:schemeClr val="dk2"/>
                </a:solidFill>
                <a:latin typeface="Raleway"/>
                <a:ea typeface="Raleway"/>
                <a:cs typeface="Raleway"/>
                <a:sym typeface="Raleway"/>
              </a:defRPr>
            </a:lvl6pPr>
            <a:lvl7pPr lvl="6">
              <a:spcBef>
                <a:spcPts val="0"/>
              </a:spcBef>
              <a:spcAft>
                <a:spcPts val="0"/>
              </a:spcAft>
              <a:buClr>
                <a:schemeClr val="dk2"/>
              </a:buClr>
              <a:buSzPts val="5600"/>
              <a:buFont typeface="Raleway"/>
              <a:buNone/>
              <a:defRPr sz="5600" b="1">
                <a:solidFill>
                  <a:schemeClr val="dk2"/>
                </a:solidFill>
                <a:latin typeface="Raleway"/>
                <a:ea typeface="Raleway"/>
                <a:cs typeface="Raleway"/>
                <a:sym typeface="Raleway"/>
              </a:defRPr>
            </a:lvl7pPr>
            <a:lvl8pPr lvl="7">
              <a:spcBef>
                <a:spcPts val="0"/>
              </a:spcBef>
              <a:spcAft>
                <a:spcPts val="0"/>
              </a:spcAft>
              <a:buClr>
                <a:schemeClr val="dk2"/>
              </a:buClr>
              <a:buSzPts val="5600"/>
              <a:buFont typeface="Raleway"/>
              <a:buNone/>
              <a:defRPr sz="5600" b="1">
                <a:solidFill>
                  <a:schemeClr val="dk2"/>
                </a:solidFill>
                <a:latin typeface="Raleway"/>
                <a:ea typeface="Raleway"/>
                <a:cs typeface="Raleway"/>
                <a:sym typeface="Raleway"/>
              </a:defRPr>
            </a:lvl8pPr>
            <a:lvl9pPr lvl="8">
              <a:spcBef>
                <a:spcPts val="0"/>
              </a:spcBef>
              <a:spcAft>
                <a:spcPts val="0"/>
              </a:spcAft>
              <a:buClr>
                <a:schemeClr val="dk2"/>
              </a:buClr>
              <a:buSzPts val="5600"/>
              <a:buFont typeface="Raleway"/>
              <a:buNone/>
              <a:defRPr sz="5600" b="1">
                <a:solidFill>
                  <a:schemeClr val="dk2"/>
                </a:solidFill>
                <a:latin typeface="Raleway"/>
                <a:ea typeface="Raleway"/>
                <a:cs typeface="Raleway"/>
                <a:sym typeface="Raleway"/>
              </a:defRPr>
            </a:lvl9pPr>
          </a:lstStyle>
          <a:p>
            <a:endParaRPr/>
          </a:p>
        </p:txBody>
      </p:sp>
      <p:sp>
        <p:nvSpPr>
          <p:cNvPr id="7" name="Google Shape;7;g2dc39849b3d_4_88"/>
          <p:cNvSpPr txBox="1">
            <a:spLocks noGrp="1"/>
          </p:cNvSpPr>
          <p:nvPr>
            <p:ph type="body" idx="1"/>
          </p:nvPr>
        </p:nvSpPr>
        <p:spPr>
          <a:xfrm>
            <a:off x="623400" y="2304950"/>
            <a:ext cx="17041200" cy="6832800"/>
          </a:xfrm>
          <a:prstGeom prst="rect">
            <a:avLst/>
          </a:prstGeom>
          <a:noFill/>
          <a:ln>
            <a:noFill/>
          </a:ln>
        </p:spPr>
        <p:txBody>
          <a:bodyPr spcFirstLastPara="1" wrap="square" lIns="182850" tIns="182850" rIns="182850" bIns="182850" anchor="t" anchorCtr="0">
            <a:normAutofit/>
          </a:bodyPr>
          <a:lstStyle>
            <a:lvl1pPr marL="457200" lvl="0" indent="-393700">
              <a:lnSpc>
                <a:spcPct val="115000"/>
              </a:lnSpc>
              <a:spcBef>
                <a:spcPts val="0"/>
              </a:spcBef>
              <a:spcAft>
                <a:spcPts val="0"/>
              </a:spcAft>
              <a:buClr>
                <a:schemeClr val="accent1"/>
              </a:buClr>
              <a:buSzPts val="2600"/>
              <a:buFont typeface="Lato"/>
              <a:buChar char="●"/>
              <a:defRPr sz="2600">
                <a:solidFill>
                  <a:schemeClr val="accent1"/>
                </a:solidFill>
                <a:latin typeface="Lato"/>
                <a:ea typeface="Lato"/>
                <a:cs typeface="Lato"/>
                <a:sym typeface="Lato"/>
              </a:defRPr>
            </a:lvl1pPr>
            <a:lvl2pPr marL="914400" lvl="1" indent="-368300">
              <a:lnSpc>
                <a:spcPct val="115000"/>
              </a:lnSpc>
              <a:spcBef>
                <a:spcPts val="0"/>
              </a:spcBef>
              <a:spcAft>
                <a:spcPts val="0"/>
              </a:spcAft>
              <a:buClr>
                <a:schemeClr val="accent1"/>
              </a:buClr>
              <a:buSzPts val="2200"/>
              <a:buFont typeface="Lato"/>
              <a:buChar char="○"/>
              <a:defRPr sz="2200">
                <a:solidFill>
                  <a:schemeClr val="accent1"/>
                </a:solidFill>
                <a:latin typeface="Lato"/>
                <a:ea typeface="Lato"/>
                <a:cs typeface="Lato"/>
                <a:sym typeface="Lato"/>
              </a:defRPr>
            </a:lvl2pPr>
            <a:lvl3pPr marL="1371600" lvl="2" indent="-368300">
              <a:lnSpc>
                <a:spcPct val="115000"/>
              </a:lnSpc>
              <a:spcBef>
                <a:spcPts val="0"/>
              </a:spcBef>
              <a:spcAft>
                <a:spcPts val="0"/>
              </a:spcAft>
              <a:buClr>
                <a:schemeClr val="accent1"/>
              </a:buClr>
              <a:buSzPts val="2200"/>
              <a:buFont typeface="Lato"/>
              <a:buChar char="■"/>
              <a:defRPr sz="2200">
                <a:solidFill>
                  <a:schemeClr val="accent1"/>
                </a:solidFill>
                <a:latin typeface="Lato"/>
                <a:ea typeface="Lato"/>
                <a:cs typeface="Lato"/>
                <a:sym typeface="Lato"/>
              </a:defRPr>
            </a:lvl3pPr>
            <a:lvl4pPr marL="1828800" lvl="3" indent="-368300">
              <a:lnSpc>
                <a:spcPct val="115000"/>
              </a:lnSpc>
              <a:spcBef>
                <a:spcPts val="0"/>
              </a:spcBef>
              <a:spcAft>
                <a:spcPts val="0"/>
              </a:spcAft>
              <a:buClr>
                <a:schemeClr val="accent1"/>
              </a:buClr>
              <a:buSzPts val="2200"/>
              <a:buFont typeface="Lato"/>
              <a:buChar char="●"/>
              <a:defRPr sz="2200">
                <a:solidFill>
                  <a:schemeClr val="accent1"/>
                </a:solidFill>
                <a:latin typeface="Lato"/>
                <a:ea typeface="Lato"/>
                <a:cs typeface="Lato"/>
                <a:sym typeface="Lato"/>
              </a:defRPr>
            </a:lvl4pPr>
            <a:lvl5pPr marL="2286000" lvl="4" indent="-368300">
              <a:lnSpc>
                <a:spcPct val="115000"/>
              </a:lnSpc>
              <a:spcBef>
                <a:spcPts val="0"/>
              </a:spcBef>
              <a:spcAft>
                <a:spcPts val="0"/>
              </a:spcAft>
              <a:buClr>
                <a:schemeClr val="accent1"/>
              </a:buClr>
              <a:buSzPts val="2200"/>
              <a:buFont typeface="Lato"/>
              <a:buChar char="○"/>
              <a:defRPr sz="2200">
                <a:solidFill>
                  <a:schemeClr val="accent1"/>
                </a:solidFill>
                <a:latin typeface="Lato"/>
                <a:ea typeface="Lato"/>
                <a:cs typeface="Lato"/>
                <a:sym typeface="Lato"/>
              </a:defRPr>
            </a:lvl5pPr>
            <a:lvl6pPr marL="2743200" lvl="5" indent="-368300">
              <a:lnSpc>
                <a:spcPct val="115000"/>
              </a:lnSpc>
              <a:spcBef>
                <a:spcPts val="0"/>
              </a:spcBef>
              <a:spcAft>
                <a:spcPts val="0"/>
              </a:spcAft>
              <a:buClr>
                <a:schemeClr val="accent1"/>
              </a:buClr>
              <a:buSzPts val="2200"/>
              <a:buFont typeface="Lato"/>
              <a:buChar char="■"/>
              <a:defRPr sz="2200">
                <a:solidFill>
                  <a:schemeClr val="accent1"/>
                </a:solidFill>
                <a:latin typeface="Lato"/>
                <a:ea typeface="Lato"/>
                <a:cs typeface="Lato"/>
                <a:sym typeface="Lato"/>
              </a:defRPr>
            </a:lvl6pPr>
            <a:lvl7pPr marL="3200400" lvl="6" indent="-368300">
              <a:lnSpc>
                <a:spcPct val="115000"/>
              </a:lnSpc>
              <a:spcBef>
                <a:spcPts val="0"/>
              </a:spcBef>
              <a:spcAft>
                <a:spcPts val="0"/>
              </a:spcAft>
              <a:buClr>
                <a:schemeClr val="accent1"/>
              </a:buClr>
              <a:buSzPts val="2200"/>
              <a:buFont typeface="Lato"/>
              <a:buChar char="●"/>
              <a:defRPr sz="2200">
                <a:solidFill>
                  <a:schemeClr val="accent1"/>
                </a:solidFill>
                <a:latin typeface="Lato"/>
                <a:ea typeface="Lato"/>
                <a:cs typeface="Lato"/>
                <a:sym typeface="Lato"/>
              </a:defRPr>
            </a:lvl7pPr>
            <a:lvl8pPr marL="3657600" lvl="7" indent="-368300">
              <a:lnSpc>
                <a:spcPct val="115000"/>
              </a:lnSpc>
              <a:spcBef>
                <a:spcPts val="0"/>
              </a:spcBef>
              <a:spcAft>
                <a:spcPts val="0"/>
              </a:spcAft>
              <a:buClr>
                <a:schemeClr val="accent1"/>
              </a:buClr>
              <a:buSzPts val="2200"/>
              <a:buFont typeface="Lato"/>
              <a:buChar char="○"/>
              <a:defRPr sz="2200">
                <a:solidFill>
                  <a:schemeClr val="accent1"/>
                </a:solidFill>
                <a:latin typeface="Lato"/>
                <a:ea typeface="Lato"/>
                <a:cs typeface="Lato"/>
                <a:sym typeface="Lato"/>
              </a:defRPr>
            </a:lvl8pPr>
            <a:lvl9pPr marL="4114800" lvl="8" indent="-368300">
              <a:lnSpc>
                <a:spcPct val="115000"/>
              </a:lnSpc>
              <a:spcBef>
                <a:spcPts val="0"/>
              </a:spcBef>
              <a:spcAft>
                <a:spcPts val="0"/>
              </a:spcAft>
              <a:buClr>
                <a:schemeClr val="accent1"/>
              </a:buClr>
              <a:buSzPts val="2200"/>
              <a:buFont typeface="Lato"/>
              <a:buChar char="■"/>
              <a:defRPr sz="2200">
                <a:solidFill>
                  <a:schemeClr val="accent1"/>
                </a:solidFill>
                <a:latin typeface="Lato"/>
                <a:ea typeface="Lato"/>
                <a:cs typeface="Lato"/>
                <a:sym typeface="Lato"/>
              </a:defRPr>
            </a:lvl9pPr>
          </a:lstStyle>
          <a:p>
            <a:endParaRPr/>
          </a:p>
        </p:txBody>
      </p:sp>
      <p:sp>
        <p:nvSpPr>
          <p:cNvPr id="8" name="Google Shape;8;g2dc39849b3d_4_88"/>
          <p:cNvSpPr txBox="1">
            <a:spLocks noGrp="1"/>
          </p:cNvSpPr>
          <p:nvPr>
            <p:ph type="sldNum" idx="12"/>
          </p:nvPr>
        </p:nvSpPr>
        <p:spPr>
          <a:xfrm>
            <a:off x="17072605" y="9499702"/>
            <a:ext cx="1097400" cy="787200"/>
          </a:xfrm>
          <a:prstGeom prst="rect">
            <a:avLst/>
          </a:prstGeom>
          <a:noFill/>
          <a:ln>
            <a:noFill/>
          </a:ln>
        </p:spPr>
        <p:txBody>
          <a:bodyPr spcFirstLastPara="1" wrap="square" lIns="182850" tIns="182850" rIns="182850" bIns="182850" anchor="ctr" anchorCtr="0">
            <a:normAutofit/>
          </a:bodyPr>
          <a:lstStyle>
            <a:lvl1pPr lvl="0" algn="r">
              <a:buNone/>
              <a:defRPr sz="2000">
                <a:solidFill>
                  <a:schemeClr val="accent1"/>
                </a:solidFill>
                <a:latin typeface="Lato"/>
                <a:ea typeface="Lato"/>
                <a:cs typeface="Lato"/>
                <a:sym typeface="Lato"/>
              </a:defRPr>
            </a:lvl1pPr>
            <a:lvl2pPr lvl="1" algn="r">
              <a:buNone/>
              <a:defRPr sz="2000">
                <a:solidFill>
                  <a:schemeClr val="accent1"/>
                </a:solidFill>
                <a:latin typeface="Lato"/>
                <a:ea typeface="Lato"/>
                <a:cs typeface="Lato"/>
                <a:sym typeface="Lato"/>
              </a:defRPr>
            </a:lvl2pPr>
            <a:lvl3pPr lvl="2" algn="r">
              <a:buNone/>
              <a:defRPr sz="2000">
                <a:solidFill>
                  <a:schemeClr val="accent1"/>
                </a:solidFill>
                <a:latin typeface="Lato"/>
                <a:ea typeface="Lato"/>
                <a:cs typeface="Lato"/>
                <a:sym typeface="Lato"/>
              </a:defRPr>
            </a:lvl3pPr>
            <a:lvl4pPr lvl="3" algn="r">
              <a:buNone/>
              <a:defRPr sz="2000">
                <a:solidFill>
                  <a:schemeClr val="accent1"/>
                </a:solidFill>
                <a:latin typeface="Lato"/>
                <a:ea typeface="Lato"/>
                <a:cs typeface="Lato"/>
                <a:sym typeface="Lato"/>
              </a:defRPr>
            </a:lvl4pPr>
            <a:lvl5pPr lvl="4" algn="r">
              <a:buNone/>
              <a:defRPr sz="2000">
                <a:solidFill>
                  <a:schemeClr val="accent1"/>
                </a:solidFill>
                <a:latin typeface="Lato"/>
                <a:ea typeface="Lato"/>
                <a:cs typeface="Lato"/>
                <a:sym typeface="Lato"/>
              </a:defRPr>
            </a:lvl5pPr>
            <a:lvl6pPr lvl="5" algn="r">
              <a:buNone/>
              <a:defRPr sz="2000">
                <a:solidFill>
                  <a:schemeClr val="accent1"/>
                </a:solidFill>
                <a:latin typeface="Lato"/>
                <a:ea typeface="Lato"/>
                <a:cs typeface="Lato"/>
                <a:sym typeface="Lato"/>
              </a:defRPr>
            </a:lvl6pPr>
            <a:lvl7pPr lvl="6" algn="r">
              <a:buNone/>
              <a:defRPr sz="2000">
                <a:solidFill>
                  <a:schemeClr val="accent1"/>
                </a:solidFill>
                <a:latin typeface="Lato"/>
                <a:ea typeface="Lato"/>
                <a:cs typeface="Lato"/>
                <a:sym typeface="Lato"/>
              </a:defRPr>
            </a:lvl7pPr>
            <a:lvl8pPr lvl="7" algn="r">
              <a:buNone/>
              <a:defRPr sz="2000">
                <a:solidFill>
                  <a:schemeClr val="accent1"/>
                </a:solidFill>
                <a:latin typeface="Lato"/>
                <a:ea typeface="Lato"/>
                <a:cs typeface="Lato"/>
                <a:sym typeface="Lato"/>
              </a:defRPr>
            </a:lvl8pPr>
            <a:lvl9pPr lvl="8" algn="r">
              <a:buNone/>
              <a:defRPr sz="2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
          <p:cNvSpPr/>
          <p:nvPr/>
        </p:nvSpPr>
        <p:spPr>
          <a:xfrm rot="10800000">
            <a:off x="0" y="0"/>
            <a:ext cx="18288000" cy="10287000"/>
          </a:xfrm>
          <a:custGeom>
            <a:avLst/>
            <a:gdLst/>
            <a:ahLst/>
            <a:cxnLst/>
            <a:rect l="l" t="t" r="r" b="b"/>
            <a:pathLst>
              <a:path w="18288000" h="10287000" extrusionOk="0">
                <a:moveTo>
                  <a:pt x="18288000" y="10287000"/>
                </a:moveTo>
                <a:lnTo>
                  <a:pt x="0" y="10287000"/>
                </a:lnTo>
                <a:lnTo>
                  <a:pt x="0" y="0"/>
                </a:lnTo>
                <a:lnTo>
                  <a:pt x="18288000" y="0"/>
                </a:lnTo>
                <a:lnTo>
                  <a:pt x="18288000" y="10287000"/>
                </a:lnTo>
                <a:close/>
              </a:path>
            </a:pathLst>
          </a:custGeom>
          <a:blipFill rotWithShape="1">
            <a:blip r:embed="rId3">
              <a:alphaModFix/>
            </a:blip>
            <a:stretch>
              <a:fillRect t="-38884" b="-38880"/>
            </a:stretch>
          </a:blipFill>
          <a:ln>
            <a:noFill/>
          </a:ln>
        </p:spPr>
      </p:sp>
      <p:grpSp>
        <p:nvGrpSpPr>
          <p:cNvPr id="88" name="Google Shape;88;p1"/>
          <p:cNvGrpSpPr/>
          <p:nvPr/>
        </p:nvGrpSpPr>
        <p:grpSpPr>
          <a:xfrm>
            <a:off x="-62" y="1806179"/>
            <a:ext cx="18288122" cy="2104439"/>
            <a:chOff x="0" y="-38100"/>
            <a:chExt cx="4816593" cy="554252"/>
          </a:xfrm>
        </p:grpSpPr>
        <p:sp>
          <p:nvSpPr>
            <p:cNvPr id="89" name="Google Shape;89;p1"/>
            <p:cNvSpPr/>
            <p:nvPr/>
          </p:nvSpPr>
          <p:spPr>
            <a:xfrm>
              <a:off x="0" y="0"/>
              <a:ext cx="4816592" cy="516152"/>
            </a:xfrm>
            <a:custGeom>
              <a:avLst/>
              <a:gdLst/>
              <a:ahLst/>
              <a:cxnLst/>
              <a:rect l="l" t="t" r="r" b="b"/>
              <a:pathLst>
                <a:path w="4816592" h="516152" extrusionOk="0">
                  <a:moveTo>
                    <a:pt x="0" y="0"/>
                  </a:moveTo>
                  <a:lnTo>
                    <a:pt x="4816592" y="0"/>
                  </a:lnTo>
                  <a:lnTo>
                    <a:pt x="4816592" y="516152"/>
                  </a:lnTo>
                  <a:lnTo>
                    <a:pt x="0" y="516152"/>
                  </a:lnTo>
                  <a:close/>
                </a:path>
              </a:pathLst>
            </a:cu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sp>
        <p:sp>
          <p:nvSpPr>
            <p:cNvPr id="90" name="Google Shape;90;p1"/>
            <p:cNvSpPr txBox="1"/>
            <p:nvPr/>
          </p:nvSpPr>
          <p:spPr>
            <a:xfrm>
              <a:off x="0" y="-38100"/>
              <a:ext cx="4816593" cy="554252"/>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50800" tIns="50800" rIns="50800" bIns="50800" anchor="ctr" anchorCtr="0">
              <a:noAutofit/>
            </a:bodyPr>
            <a:lstStyle/>
            <a:p>
              <a:pPr marL="0" marR="0" lvl="0" indent="0" algn="ctr" rtl="0">
                <a:lnSpc>
                  <a:spcPct val="1935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91" name="Google Shape;91;p1"/>
          <p:cNvSpPr txBox="1"/>
          <p:nvPr/>
        </p:nvSpPr>
        <p:spPr>
          <a:xfrm>
            <a:off x="330397" y="2150532"/>
            <a:ext cx="17590578" cy="1656479"/>
          </a:xfrm>
          <a:prstGeom prst="rect">
            <a:avLst/>
          </a:prstGeom>
          <a:noFill/>
          <a:ln>
            <a:noFill/>
          </a:ln>
        </p:spPr>
        <p:txBody>
          <a:bodyPr spcFirstLastPara="1" wrap="square" lIns="0" tIns="0" rIns="0" bIns="0" anchor="t" anchorCtr="0">
            <a:spAutoFit/>
          </a:bodyPr>
          <a:lstStyle/>
          <a:p>
            <a:pPr marL="0" marR="0" lvl="0" indent="0" algn="ctr" rtl="0">
              <a:lnSpc>
                <a:spcPct val="138010"/>
              </a:lnSpc>
              <a:spcBef>
                <a:spcPts val="0"/>
              </a:spcBef>
              <a:spcAft>
                <a:spcPts val="0"/>
              </a:spcAft>
              <a:buClr>
                <a:srgbClr val="000000"/>
              </a:buClr>
              <a:buSzPts val="5409"/>
              <a:buFont typeface="Arial"/>
              <a:buNone/>
            </a:pPr>
            <a:r>
              <a:rPr lang="en-US" sz="5000" b="1" i="0" u="none" strike="noStrike" cap="none" dirty="0">
                <a:solidFill>
                  <a:srgbClr val="FFFFFF"/>
                </a:solidFill>
                <a:latin typeface="Times New Roman"/>
                <a:ea typeface="Times New Roman"/>
                <a:cs typeface="Times New Roman"/>
                <a:sym typeface="Times New Roman"/>
              </a:rPr>
              <a:t>SMART AGRICULTURE RECOMMENDAT</a:t>
            </a:r>
            <a:r>
              <a:rPr lang="en-US" sz="5000" b="1" dirty="0">
                <a:solidFill>
                  <a:srgbClr val="FFFFFF"/>
                </a:solidFill>
                <a:latin typeface="Times New Roman"/>
                <a:ea typeface="Times New Roman"/>
                <a:cs typeface="Times New Roman"/>
                <a:sym typeface="Times New Roman"/>
              </a:rPr>
              <a:t>ION SYSTEM</a:t>
            </a:r>
          </a:p>
          <a:p>
            <a:pPr marL="0" marR="0" lvl="0" indent="0" algn="ctr" rtl="0">
              <a:lnSpc>
                <a:spcPct val="138010"/>
              </a:lnSpc>
              <a:spcBef>
                <a:spcPts val="0"/>
              </a:spcBef>
              <a:spcAft>
                <a:spcPts val="0"/>
              </a:spcAft>
              <a:buClr>
                <a:srgbClr val="000000"/>
              </a:buClr>
              <a:buSzPts val="5409"/>
              <a:buFont typeface="Arial"/>
              <a:buNone/>
            </a:pPr>
            <a:r>
              <a:rPr lang="en-US" sz="2800" b="1" dirty="0">
                <a:solidFill>
                  <a:srgbClr val="FFFFFF"/>
                </a:solidFill>
                <a:latin typeface="Times New Roman"/>
                <a:ea typeface="Times New Roman"/>
                <a:cs typeface="Times New Roman"/>
                <a:sym typeface="Times New Roman"/>
              </a:rPr>
              <a:t>BY MACHINE LEARNING APPROACH</a:t>
            </a:r>
          </a:p>
        </p:txBody>
      </p:sp>
      <p:sp>
        <p:nvSpPr>
          <p:cNvPr id="92" name="Google Shape;92;p1"/>
          <p:cNvSpPr txBox="1"/>
          <p:nvPr/>
        </p:nvSpPr>
        <p:spPr>
          <a:xfrm>
            <a:off x="2671975" y="4189000"/>
            <a:ext cx="13583100" cy="2464521"/>
          </a:xfrm>
          <a:prstGeom prst="rect">
            <a:avLst/>
          </a:prstGeom>
          <a:noFill/>
          <a:ln>
            <a:noFill/>
          </a:ln>
        </p:spPr>
        <p:txBody>
          <a:bodyPr spcFirstLastPara="1" wrap="square" lIns="0" tIns="0" rIns="0" bIns="0" anchor="t" anchorCtr="0">
            <a:spAutoFit/>
          </a:bodyPr>
          <a:lstStyle/>
          <a:p>
            <a:pPr marL="0" marR="0" lvl="0" indent="0" algn="ctr" rtl="0">
              <a:lnSpc>
                <a:spcPct val="138000"/>
              </a:lnSpc>
              <a:spcBef>
                <a:spcPts val="0"/>
              </a:spcBef>
              <a:spcAft>
                <a:spcPts val="0"/>
              </a:spcAft>
              <a:buClr>
                <a:srgbClr val="000000"/>
              </a:buClr>
              <a:buSzPts val="2200"/>
              <a:buFont typeface="Arial"/>
              <a:buNone/>
            </a:pPr>
            <a:r>
              <a:rPr lang="en-US" sz="2200" b="0" i="0" u="none" strike="noStrike" cap="none" dirty="0">
                <a:solidFill>
                  <a:srgbClr val="231F20"/>
                </a:solidFill>
                <a:latin typeface="Times"/>
                <a:ea typeface="Times"/>
                <a:cs typeface="Times"/>
                <a:sym typeface="Times"/>
              </a:rPr>
              <a:t> </a:t>
            </a:r>
            <a:r>
              <a:rPr lang="en-US" sz="2200" i="0" u="none" strike="noStrike" cap="none" dirty="0">
                <a:solidFill>
                  <a:srgbClr val="231F20"/>
                </a:solidFill>
                <a:latin typeface="Times New Roman"/>
                <a:ea typeface="Times New Roman"/>
                <a:cs typeface="Times New Roman"/>
                <a:sym typeface="Times New Roman"/>
              </a:rPr>
              <a:t>  </a:t>
            </a:r>
            <a:r>
              <a:rPr lang="en-US" sz="2200" i="0" u="sng" strike="noStrike" cap="none" dirty="0">
                <a:solidFill>
                  <a:srgbClr val="231F20"/>
                </a:solidFill>
                <a:latin typeface="Times New Roman"/>
                <a:ea typeface="Times New Roman"/>
                <a:cs typeface="Times New Roman"/>
                <a:sym typeface="Times New Roman"/>
              </a:rPr>
              <a:t>PRESENTED BY</a:t>
            </a:r>
            <a:endParaRPr sz="1400" i="0" u="none" strike="noStrike" cap="none" dirty="0">
              <a:solidFill>
                <a:srgbClr val="000000"/>
              </a:solidFill>
              <a:latin typeface="Times New Roman"/>
              <a:ea typeface="Times New Roman"/>
              <a:cs typeface="Times New Roman"/>
              <a:sym typeface="Times New Roman"/>
            </a:endParaRPr>
          </a:p>
          <a:p>
            <a:pPr marL="0" marR="0" lvl="0" indent="0" algn="ctr" rtl="0">
              <a:lnSpc>
                <a:spcPct val="37636"/>
              </a:lnSpc>
              <a:spcBef>
                <a:spcPts val="0"/>
              </a:spcBef>
              <a:spcAft>
                <a:spcPts val="0"/>
              </a:spcAft>
              <a:buClr>
                <a:srgbClr val="000000"/>
              </a:buClr>
              <a:buSzPts val="2200"/>
              <a:buFont typeface="Arial"/>
              <a:buNone/>
            </a:pPr>
            <a:endParaRPr sz="2200" i="0" u="sng" strike="noStrike" cap="none" dirty="0">
              <a:solidFill>
                <a:srgbClr val="231F20"/>
              </a:solidFill>
              <a:latin typeface="Times New Roman"/>
              <a:ea typeface="Times New Roman"/>
              <a:cs typeface="Times New Roman"/>
              <a:sym typeface="Times New Roman"/>
            </a:endParaRPr>
          </a:p>
          <a:p>
            <a:pPr marL="474981" marR="0" lvl="1" indent="-237490" algn="ctr" rtl="0">
              <a:lnSpc>
                <a:spcPct val="138000"/>
              </a:lnSpc>
              <a:spcBef>
                <a:spcPts val="0"/>
              </a:spcBef>
              <a:spcAft>
                <a:spcPts val="0"/>
              </a:spcAft>
              <a:buClr>
                <a:srgbClr val="231F20"/>
              </a:buClr>
              <a:buSzPts val="2200"/>
              <a:buFont typeface="Times New Roman"/>
              <a:buAutoNum type="arabicPeriod"/>
            </a:pPr>
            <a:r>
              <a:rPr lang="en-US" sz="2200" dirty="0">
                <a:solidFill>
                  <a:srgbClr val="231F20"/>
                </a:solidFill>
                <a:latin typeface="Times New Roman"/>
                <a:ea typeface="Times New Roman"/>
                <a:cs typeface="Times New Roman"/>
                <a:sym typeface="Times New Roman"/>
              </a:rPr>
              <a:t>GENJI RUSHIKESH RAGHAVAMSI						- 206Q1A4209</a:t>
            </a:r>
            <a:endParaRPr sz="2200" dirty="0">
              <a:solidFill>
                <a:srgbClr val="231F20"/>
              </a:solidFill>
              <a:latin typeface="Times New Roman"/>
              <a:ea typeface="Times New Roman"/>
              <a:cs typeface="Times New Roman"/>
              <a:sym typeface="Times New Roman"/>
            </a:endParaRPr>
          </a:p>
          <a:p>
            <a:pPr marL="474981" marR="0" lvl="1" indent="-237490" algn="ctr" rtl="0">
              <a:lnSpc>
                <a:spcPct val="138000"/>
              </a:lnSpc>
              <a:spcBef>
                <a:spcPts val="0"/>
              </a:spcBef>
              <a:spcAft>
                <a:spcPts val="0"/>
              </a:spcAft>
              <a:buClr>
                <a:srgbClr val="231F20"/>
              </a:buClr>
              <a:buSzPts val="2200"/>
              <a:buFont typeface="Times New Roman"/>
              <a:buAutoNum type="arabicPeriod"/>
            </a:pPr>
            <a:r>
              <a:rPr lang="en-US" sz="2200" dirty="0">
                <a:solidFill>
                  <a:srgbClr val="231F20"/>
                </a:solidFill>
                <a:latin typeface="Times New Roman"/>
                <a:ea typeface="Times New Roman"/>
                <a:cs typeface="Times New Roman"/>
                <a:sym typeface="Times New Roman"/>
              </a:rPr>
              <a:t>DHULIPUDI VEERA VENKATA SWAMINADH					- 206Q1A4205 </a:t>
            </a:r>
          </a:p>
          <a:p>
            <a:pPr marL="474981" marR="0" lvl="1" indent="-237490" algn="ctr" rtl="0">
              <a:lnSpc>
                <a:spcPct val="138000"/>
              </a:lnSpc>
              <a:spcBef>
                <a:spcPts val="0"/>
              </a:spcBef>
              <a:spcAft>
                <a:spcPts val="0"/>
              </a:spcAft>
              <a:buClr>
                <a:srgbClr val="231F20"/>
              </a:buClr>
              <a:buSzPts val="2200"/>
              <a:buFont typeface="Times New Roman"/>
              <a:buAutoNum type="arabicPeriod"/>
            </a:pPr>
            <a:r>
              <a:rPr lang="en-US" sz="2200" dirty="0">
                <a:solidFill>
                  <a:srgbClr val="231F20"/>
                </a:solidFill>
                <a:latin typeface="Times New Roman"/>
                <a:ea typeface="Times New Roman"/>
                <a:cs typeface="Times New Roman"/>
                <a:sym typeface="Times New Roman"/>
              </a:rPr>
              <a:t>KINTADA VEERA VENKATA ARAVIND					- 206Q1A4210</a:t>
            </a:r>
            <a:endParaRPr sz="2200" dirty="0">
              <a:solidFill>
                <a:srgbClr val="231F20"/>
              </a:solidFill>
              <a:latin typeface="Times New Roman"/>
              <a:ea typeface="Times New Roman"/>
              <a:cs typeface="Times New Roman"/>
              <a:sym typeface="Times New Roman"/>
            </a:endParaRPr>
          </a:p>
          <a:p>
            <a:pPr marL="474981" marR="0" lvl="1" indent="-237490" algn="ctr" rtl="0">
              <a:lnSpc>
                <a:spcPct val="138000"/>
              </a:lnSpc>
              <a:spcBef>
                <a:spcPts val="0"/>
              </a:spcBef>
              <a:spcAft>
                <a:spcPts val="0"/>
              </a:spcAft>
              <a:buClr>
                <a:srgbClr val="231F20"/>
              </a:buClr>
              <a:buSzPts val="2200"/>
              <a:buFont typeface="Times New Roman"/>
              <a:buAutoNum type="arabicPeriod"/>
            </a:pPr>
            <a:r>
              <a:rPr lang="en-US" sz="2200" dirty="0">
                <a:solidFill>
                  <a:srgbClr val="231F20"/>
                </a:solidFill>
                <a:latin typeface="Times New Roman"/>
                <a:ea typeface="Times New Roman"/>
                <a:cs typeface="Times New Roman"/>
                <a:sym typeface="Times New Roman"/>
              </a:rPr>
              <a:t>POLAMURI SUBBA RAO               						- 216Q5A4203</a:t>
            </a:r>
            <a:endParaRPr sz="2200" dirty="0">
              <a:solidFill>
                <a:srgbClr val="231F20"/>
              </a:solidFill>
              <a:latin typeface="Times New Roman"/>
              <a:ea typeface="Times New Roman"/>
              <a:cs typeface="Times New Roman"/>
              <a:sym typeface="Times New Roman"/>
            </a:endParaRPr>
          </a:p>
        </p:txBody>
      </p:sp>
      <p:sp>
        <p:nvSpPr>
          <p:cNvPr id="93" name="Google Shape;93;p1"/>
          <p:cNvSpPr txBox="1"/>
          <p:nvPr/>
        </p:nvSpPr>
        <p:spPr>
          <a:xfrm>
            <a:off x="3851731" y="8841785"/>
            <a:ext cx="10584538" cy="509691"/>
          </a:xfrm>
          <a:prstGeom prst="rect">
            <a:avLst/>
          </a:prstGeom>
          <a:noFill/>
          <a:ln>
            <a:noFill/>
          </a:ln>
        </p:spPr>
        <p:txBody>
          <a:bodyPr spcFirstLastPara="1" wrap="square" lIns="0" tIns="0" rIns="0" bIns="0" anchor="t" anchorCtr="0">
            <a:spAutoFit/>
          </a:bodyPr>
          <a:lstStyle/>
          <a:p>
            <a:pPr marL="0" marR="0" lvl="0" indent="0" algn="ctr" rtl="0">
              <a:lnSpc>
                <a:spcPct val="137958"/>
              </a:lnSpc>
              <a:spcBef>
                <a:spcPts val="0"/>
              </a:spcBef>
              <a:spcAft>
                <a:spcPts val="0"/>
              </a:spcAft>
              <a:buClr>
                <a:srgbClr val="000000"/>
              </a:buClr>
              <a:buSzPts val="2400"/>
              <a:buFont typeface="Arial"/>
              <a:buNone/>
            </a:pPr>
            <a:r>
              <a:rPr lang="en-US" sz="2400" b="1" i="0" u="none" strike="noStrike" cap="none" dirty="0">
                <a:solidFill>
                  <a:srgbClr val="7030A0"/>
                </a:solidFill>
                <a:latin typeface="Times"/>
                <a:ea typeface="Times"/>
                <a:cs typeface="Times"/>
                <a:sym typeface="Times"/>
              </a:rPr>
              <a:t>KAKINADA INSTITUTE OF ENGINEERINNG &amp; TECHNOLOGY - II</a:t>
            </a:r>
            <a:endParaRPr sz="1400" b="0" i="0" u="none" strike="noStrike" cap="none" dirty="0">
              <a:solidFill>
                <a:srgbClr val="7030A0"/>
              </a:solidFill>
              <a:latin typeface="Arial"/>
              <a:ea typeface="Arial"/>
              <a:cs typeface="Arial"/>
              <a:sym typeface="Arial"/>
            </a:endParaRPr>
          </a:p>
        </p:txBody>
      </p:sp>
      <p:sp>
        <p:nvSpPr>
          <p:cNvPr id="94" name="Google Shape;94;p1"/>
          <p:cNvSpPr txBox="1"/>
          <p:nvPr/>
        </p:nvSpPr>
        <p:spPr>
          <a:xfrm>
            <a:off x="2942689" y="9421357"/>
            <a:ext cx="12402622" cy="509691"/>
          </a:xfrm>
          <a:prstGeom prst="rect">
            <a:avLst/>
          </a:prstGeom>
          <a:noFill/>
          <a:ln>
            <a:noFill/>
          </a:ln>
        </p:spPr>
        <p:txBody>
          <a:bodyPr spcFirstLastPara="1" wrap="square" lIns="0" tIns="0" rIns="0" bIns="0" anchor="t" anchorCtr="0">
            <a:spAutoFit/>
          </a:bodyPr>
          <a:lstStyle/>
          <a:p>
            <a:pPr marL="0" marR="0" lvl="0" indent="0" algn="ctr" rtl="0">
              <a:lnSpc>
                <a:spcPct val="137958"/>
              </a:lnSpc>
              <a:spcBef>
                <a:spcPts val="0"/>
              </a:spcBef>
              <a:spcAft>
                <a:spcPts val="0"/>
              </a:spcAft>
              <a:buClr>
                <a:srgbClr val="000000"/>
              </a:buClr>
              <a:buSzPts val="2400"/>
              <a:buFont typeface="Arial"/>
              <a:buNone/>
            </a:pPr>
            <a:r>
              <a:rPr lang="en-US" sz="2400" b="1" i="0" u="none" strike="noStrike" cap="none" dirty="0">
                <a:solidFill>
                  <a:srgbClr val="000000"/>
                </a:solidFill>
                <a:latin typeface="Times"/>
                <a:ea typeface="Times"/>
                <a:cs typeface="Times"/>
                <a:sym typeface="Times"/>
              </a:rPr>
              <a:t>DEPARTMENT OF CSE – </a:t>
            </a:r>
            <a:r>
              <a:rPr lang="en-US" sz="2400" b="1" dirty="0">
                <a:latin typeface="Times"/>
                <a:ea typeface="Times"/>
                <a:cs typeface="Times"/>
                <a:sym typeface="Times"/>
              </a:rPr>
              <a:t>ARTIFICIAL INTELLIGENCE AND MACHINE LEARNING</a:t>
            </a:r>
            <a:endParaRPr sz="1400" b="0" i="0" u="none" strike="noStrike" cap="none" dirty="0">
              <a:solidFill>
                <a:srgbClr val="000000"/>
              </a:solidFill>
              <a:latin typeface="Arial"/>
              <a:ea typeface="Arial"/>
              <a:cs typeface="Arial"/>
              <a:sym typeface="Arial"/>
            </a:endParaRPr>
          </a:p>
        </p:txBody>
      </p:sp>
      <p:grpSp>
        <p:nvGrpSpPr>
          <p:cNvPr id="95" name="Google Shape;95;p1"/>
          <p:cNvGrpSpPr/>
          <p:nvPr/>
        </p:nvGrpSpPr>
        <p:grpSpPr>
          <a:xfrm>
            <a:off x="5354700" y="6861293"/>
            <a:ext cx="7578680" cy="1835693"/>
            <a:chOff x="0" y="-458534"/>
            <a:chExt cx="10104906" cy="2447591"/>
          </a:xfrm>
        </p:grpSpPr>
        <p:grpSp>
          <p:nvGrpSpPr>
            <p:cNvPr id="96" name="Google Shape;96;p1"/>
            <p:cNvGrpSpPr/>
            <p:nvPr/>
          </p:nvGrpSpPr>
          <p:grpSpPr>
            <a:xfrm>
              <a:off x="0" y="-458534"/>
              <a:ext cx="10056489" cy="1027019"/>
              <a:chOff x="0" y="-95250"/>
              <a:chExt cx="2089009" cy="213340"/>
            </a:xfrm>
          </p:grpSpPr>
          <p:sp>
            <p:nvSpPr>
              <p:cNvPr id="97" name="Google Shape;97;p1"/>
              <p:cNvSpPr/>
              <p:nvPr/>
            </p:nvSpPr>
            <p:spPr>
              <a:xfrm>
                <a:off x="0" y="0"/>
                <a:ext cx="2089009" cy="118090"/>
              </a:xfrm>
              <a:custGeom>
                <a:avLst/>
                <a:gdLst/>
                <a:ahLst/>
                <a:cxnLst/>
                <a:rect l="l" t="t" r="r" b="b"/>
                <a:pathLst>
                  <a:path w="2089009" h="118090" extrusionOk="0">
                    <a:moveTo>
                      <a:pt x="0" y="0"/>
                    </a:moveTo>
                    <a:lnTo>
                      <a:pt x="2089009" y="0"/>
                    </a:lnTo>
                    <a:lnTo>
                      <a:pt x="2089009" y="118090"/>
                    </a:lnTo>
                    <a:lnTo>
                      <a:pt x="0" y="118090"/>
                    </a:lnTo>
                    <a:close/>
                  </a:path>
                </a:pathLst>
              </a:custGeom>
              <a:solidFill>
                <a:srgbClr val="000D4D"/>
              </a:solidFill>
              <a:ln>
                <a:noFill/>
              </a:ln>
            </p:spPr>
          </p:sp>
          <p:sp>
            <p:nvSpPr>
              <p:cNvPr id="98" name="Google Shape;98;p1"/>
              <p:cNvSpPr txBox="1"/>
              <p:nvPr/>
            </p:nvSpPr>
            <p:spPr>
              <a:xfrm>
                <a:off x="0" y="-95250"/>
                <a:ext cx="2088900" cy="213300"/>
              </a:xfrm>
              <a:prstGeom prst="rect">
                <a:avLst/>
              </a:prstGeom>
              <a:noFill/>
              <a:ln>
                <a:noFill/>
              </a:ln>
            </p:spPr>
            <p:txBody>
              <a:bodyPr spcFirstLastPara="1" wrap="square" lIns="50800" tIns="50800" rIns="50800" bIns="50800" anchor="ctr" anchorCtr="0">
                <a:noAutofit/>
              </a:bodyPr>
              <a:lstStyle/>
              <a:p>
                <a:pPr marL="0" marR="0" lvl="0" indent="0" algn="ctr" rtl="0">
                  <a:lnSpc>
                    <a:spcPct val="184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99" name="Google Shape;99;p1"/>
            <p:cNvSpPr txBox="1"/>
            <p:nvPr/>
          </p:nvSpPr>
          <p:spPr>
            <a:xfrm>
              <a:off x="48306" y="-28036"/>
              <a:ext cx="10056600" cy="57750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spcFirstLastPara="1" wrap="square" lIns="0" tIns="0" rIns="0" bIns="0" anchor="t" anchorCtr="0">
              <a:spAutoFit/>
            </a:bodyPr>
            <a:lstStyle/>
            <a:p>
              <a:pPr marL="0" marR="0" lvl="0" indent="0" algn="ctr" rtl="0">
                <a:lnSpc>
                  <a:spcPct val="138000"/>
                </a:lnSpc>
                <a:spcBef>
                  <a:spcPts val="0"/>
                </a:spcBef>
                <a:spcAft>
                  <a:spcPts val="0"/>
                </a:spcAft>
                <a:buClr>
                  <a:srgbClr val="000000"/>
                </a:buClr>
                <a:buSzPts val="2400"/>
                <a:buFont typeface="Arial"/>
                <a:buNone/>
              </a:pPr>
              <a:r>
                <a:rPr lang="en-US" sz="2400" b="1" i="0" u="none" strike="noStrike" cap="none">
                  <a:solidFill>
                    <a:srgbClr val="FFFFFF"/>
                  </a:solidFill>
                  <a:latin typeface="Times"/>
                  <a:ea typeface="Times"/>
                  <a:cs typeface="Times"/>
                  <a:sym typeface="Times"/>
                </a:rPr>
                <a:t>UNDER THE ESTEEMED GUIDANCE OF </a:t>
              </a:r>
              <a:endParaRPr sz="1400" b="0" i="0" u="none" strike="noStrike" cap="none">
                <a:solidFill>
                  <a:srgbClr val="000000"/>
                </a:solidFill>
                <a:latin typeface="Arial"/>
                <a:ea typeface="Arial"/>
                <a:cs typeface="Arial"/>
                <a:sym typeface="Arial"/>
              </a:endParaRPr>
            </a:p>
          </p:txBody>
        </p:sp>
        <p:sp>
          <p:nvSpPr>
            <p:cNvPr id="100" name="Google Shape;100;p1"/>
            <p:cNvSpPr txBox="1"/>
            <p:nvPr/>
          </p:nvSpPr>
          <p:spPr>
            <a:xfrm>
              <a:off x="2045476" y="629881"/>
              <a:ext cx="5965500" cy="1359176"/>
            </a:xfrm>
            <a:prstGeom prst="rect">
              <a:avLst/>
            </a:prstGeom>
            <a:noFill/>
            <a:ln>
              <a:noFill/>
            </a:ln>
          </p:spPr>
          <p:txBody>
            <a:bodyPr spcFirstLastPara="1" wrap="square" lIns="0" tIns="0" rIns="0" bIns="0" anchor="t" anchorCtr="0">
              <a:spAutoFit/>
            </a:bodyPr>
            <a:lstStyle/>
            <a:p>
              <a:pPr marL="0" marR="0" lvl="0" indent="0" algn="ctr" rtl="0">
                <a:lnSpc>
                  <a:spcPct val="138000"/>
                </a:lnSpc>
                <a:spcBef>
                  <a:spcPts val="0"/>
                </a:spcBef>
                <a:spcAft>
                  <a:spcPts val="0"/>
                </a:spcAft>
                <a:buClr>
                  <a:srgbClr val="000000"/>
                </a:buClr>
                <a:buSzPts val="2400"/>
                <a:buFont typeface="Arial"/>
                <a:buNone/>
              </a:pPr>
              <a:r>
                <a:rPr lang="en-US" sz="2400" dirty="0">
                  <a:latin typeface="Times New Roman"/>
                  <a:ea typeface="Times New Roman"/>
                  <a:cs typeface="Times New Roman"/>
                  <a:sym typeface="Times New Roman"/>
                </a:rPr>
                <a:t>Mr. V </a:t>
              </a:r>
              <a:r>
                <a:rPr lang="en-US" sz="2400" dirty="0" err="1">
                  <a:latin typeface="Times New Roman"/>
                  <a:ea typeface="Times New Roman"/>
                  <a:cs typeface="Times New Roman"/>
                  <a:sym typeface="Times New Roman"/>
                </a:rPr>
                <a:t>V</a:t>
              </a:r>
              <a:r>
                <a:rPr lang="en-US" sz="2400" dirty="0">
                  <a:latin typeface="Times New Roman"/>
                  <a:ea typeface="Times New Roman"/>
                  <a:cs typeface="Times New Roman"/>
                  <a:sym typeface="Times New Roman"/>
                </a:rPr>
                <a:t> SUBASH, </a:t>
              </a:r>
              <a:r>
                <a:rPr lang="en-US" sz="2400" dirty="0" err="1">
                  <a:latin typeface="Times New Roman"/>
                  <a:ea typeface="Times New Roman"/>
                  <a:cs typeface="Times New Roman"/>
                  <a:sym typeface="Times New Roman"/>
                </a:rPr>
                <a:t>M.Tech</a:t>
              </a:r>
              <a:r>
                <a:rPr lang="en-US" sz="2400" dirty="0">
                  <a:latin typeface="Times New Roman"/>
                  <a:ea typeface="Times New Roman"/>
                  <a:cs typeface="Times New Roman"/>
                  <a:sym typeface="Times New Roman"/>
                </a:rPr>
                <a:t>, Assistant Professor </a:t>
              </a:r>
              <a:endParaRPr sz="1400" i="0" u="none" strike="noStrike" cap="none" dirty="0">
                <a:solidFill>
                  <a:srgbClr val="000000"/>
                </a:solidFill>
                <a:latin typeface="Times New Roman"/>
                <a:ea typeface="Times New Roman"/>
                <a:cs typeface="Times New Roman"/>
                <a:sym typeface="Times New Roman"/>
              </a:endParaRPr>
            </a:p>
          </p:txBody>
        </p:sp>
      </p:grpSp>
      <p:pic>
        <p:nvPicPr>
          <p:cNvPr id="5" name="Picture 4">
            <a:extLst>
              <a:ext uri="{FF2B5EF4-FFF2-40B4-BE49-F238E27FC236}">
                <a16:creationId xmlns:a16="http://schemas.microsoft.com/office/drawing/2014/main" id="{4277318B-6C8D-CBF7-879A-2A74A9C44ED2}"/>
              </a:ext>
            </a:extLst>
          </p:cNvPr>
          <p:cNvPicPr>
            <a:picLocks noChangeAspect="1"/>
          </p:cNvPicPr>
          <p:nvPr/>
        </p:nvPicPr>
        <p:blipFill>
          <a:blip r:embed="rId4"/>
          <a:stretch>
            <a:fillRect/>
          </a:stretch>
        </p:blipFill>
        <p:spPr>
          <a:xfrm>
            <a:off x="15345311" y="632767"/>
            <a:ext cx="2302807" cy="94431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A31F91F-7A14-8CF4-6C79-6C4E0847CE57}"/>
              </a:ext>
            </a:extLst>
          </p:cNvPr>
          <p:cNvSpPr txBox="1"/>
          <p:nvPr/>
        </p:nvSpPr>
        <p:spPr>
          <a:xfrm>
            <a:off x="4864100" y="800100"/>
            <a:ext cx="8559800" cy="769441"/>
          </a:xfrm>
          <a:prstGeom prst="rect">
            <a:avLst/>
          </a:prstGeom>
          <a:noFill/>
        </p:spPr>
        <p:txBody>
          <a:bodyPr wrap="square" rtlCol="0">
            <a:spAutoFit/>
          </a:bodyPr>
          <a:lstStyle/>
          <a:p>
            <a:pPr algn="ctr"/>
            <a:r>
              <a:rPr lang="en-IN" sz="4400" b="1" dirty="0">
                <a:solidFill>
                  <a:schemeClr val="accent3">
                    <a:lumMod val="40000"/>
                    <a:lumOff val="60000"/>
                  </a:schemeClr>
                </a:solidFill>
                <a:latin typeface="Times New Roman" panose="02020603050405020304" pitchFamily="18" charset="0"/>
                <a:cs typeface="Times New Roman" panose="02020603050405020304" pitchFamily="18" charset="0"/>
              </a:rPr>
              <a:t>Data Set Graph</a:t>
            </a:r>
          </a:p>
        </p:txBody>
      </p:sp>
      <p:pic>
        <p:nvPicPr>
          <p:cNvPr id="4" name="Picture 3">
            <a:extLst>
              <a:ext uri="{FF2B5EF4-FFF2-40B4-BE49-F238E27FC236}">
                <a16:creationId xmlns:a16="http://schemas.microsoft.com/office/drawing/2014/main" id="{1F22C466-DAFB-B157-31DA-C597440F7C96}"/>
              </a:ext>
            </a:extLst>
          </p:cNvPr>
          <p:cNvPicPr>
            <a:picLocks noChangeAspect="1"/>
          </p:cNvPicPr>
          <p:nvPr/>
        </p:nvPicPr>
        <p:blipFill>
          <a:blip r:embed="rId2"/>
          <a:stretch>
            <a:fillRect/>
          </a:stretch>
        </p:blipFill>
        <p:spPr>
          <a:xfrm>
            <a:off x="914400" y="1821653"/>
            <a:ext cx="16306800" cy="802197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2864733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A00EDD2-7F9F-7916-F67B-EC94379BA0E8}"/>
              </a:ext>
            </a:extLst>
          </p:cNvPr>
          <p:cNvSpPr txBox="1"/>
          <p:nvPr/>
        </p:nvSpPr>
        <p:spPr>
          <a:xfrm>
            <a:off x="4864100" y="800100"/>
            <a:ext cx="8559800" cy="1446550"/>
          </a:xfrm>
          <a:prstGeom prst="rect">
            <a:avLst/>
          </a:prstGeom>
          <a:noFill/>
        </p:spPr>
        <p:txBody>
          <a:bodyPr wrap="square" rtlCol="0">
            <a:spAutoFit/>
          </a:bodyPr>
          <a:lstStyle/>
          <a:p>
            <a:pPr algn="ctr"/>
            <a:r>
              <a:rPr lang="en-US" sz="4400" b="1" i="0" u="none" strike="noStrike" cap="none" dirty="0">
                <a:solidFill>
                  <a:schemeClr val="accent3">
                    <a:lumMod val="40000"/>
                    <a:lumOff val="60000"/>
                  </a:schemeClr>
                </a:solidFill>
                <a:latin typeface="Times New Roman" panose="02020603050405020304" pitchFamily="18" charset="0"/>
                <a:ea typeface="Quattrocento" panose="02020502030000000404"/>
                <a:cs typeface="Times New Roman" panose="02020603050405020304" pitchFamily="18" charset="0"/>
                <a:sym typeface="Quattrocento" panose="02020502030000000404"/>
              </a:rPr>
              <a:t>Evaluation and Optimization of the Model</a:t>
            </a:r>
            <a:endParaRPr lang="en-IN" sz="4400" b="1" dirty="0">
              <a:solidFill>
                <a:schemeClr val="accent3">
                  <a:lumMod val="40000"/>
                  <a:lumOff val="60000"/>
                </a:schemeClr>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4448D90E-3DBC-44A8-E0F4-27D4601071B2}"/>
              </a:ext>
            </a:extLst>
          </p:cNvPr>
          <p:cNvPicPr>
            <a:picLocks noChangeAspect="1"/>
          </p:cNvPicPr>
          <p:nvPr/>
        </p:nvPicPr>
        <p:blipFill>
          <a:blip r:embed="rId2"/>
          <a:stretch>
            <a:fillRect/>
          </a:stretch>
        </p:blipFill>
        <p:spPr>
          <a:xfrm>
            <a:off x="949699" y="2576850"/>
            <a:ext cx="16388602" cy="1446550"/>
          </a:xfrm>
          <a:prstGeom prst="rect">
            <a:avLst/>
          </a:prstGeom>
          <a:effectLst>
            <a:outerShdw dist="50800" dir="5400000" algn="ctr" rotWithShape="0">
              <a:srgbClr val="000000">
                <a:alpha val="0"/>
              </a:srgbClr>
            </a:outerShdw>
          </a:effectLst>
        </p:spPr>
      </p:pic>
      <p:sp>
        <p:nvSpPr>
          <p:cNvPr id="5" name="TextBox 4">
            <a:extLst>
              <a:ext uri="{FF2B5EF4-FFF2-40B4-BE49-F238E27FC236}">
                <a16:creationId xmlns:a16="http://schemas.microsoft.com/office/drawing/2014/main" id="{31ABF5F2-96FA-70DA-F3B8-0B65E6225DFD}"/>
              </a:ext>
            </a:extLst>
          </p:cNvPr>
          <p:cNvSpPr txBox="1"/>
          <p:nvPr/>
        </p:nvSpPr>
        <p:spPr>
          <a:xfrm>
            <a:off x="949699" y="4420414"/>
            <a:ext cx="5461000" cy="707886"/>
          </a:xfrm>
          <a:prstGeom prst="rect">
            <a:avLst/>
          </a:prstGeom>
          <a:noFill/>
        </p:spPr>
        <p:txBody>
          <a:bodyPr wrap="square" rtlCol="0">
            <a:spAutoFit/>
          </a:bodyPr>
          <a:lstStyle/>
          <a:p>
            <a:pPr algn="ctr"/>
            <a:r>
              <a:rPr lang="en-IN" sz="4000" dirty="0">
                <a:solidFill>
                  <a:schemeClr val="accent3">
                    <a:lumMod val="40000"/>
                    <a:lumOff val="60000"/>
                  </a:schemeClr>
                </a:solidFill>
                <a:latin typeface="Calibri" panose="020F0502020204030204" pitchFamily="34" charset="0"/>
                <a:ea typeface="Calibri" panose="020F0502020204030204" pitchFamily="34" charset="0"/>
                <a:cs typeface="Calibri" panose="020F0502020204030204" pitchFamily="34" charset="0"/>
              </a:rPr>
              <a:t>PERFORMANCE METRICS</a:t>
            </a:r>
          </a:p>
        </p:txBody>
      </p:sp>
      <p:sp>
        <p:nvSpPr>
          <p:cNvPr id="6" name="TextBox 5">
            <a:extLst>
              <a:ext uri="{FF2B5EF4-FFF2-40B4-BE49-F238E27FC236}">
                <a16:creationId xmlns:a16="http://schemas.microsoft.com/office/drawing/2014/main" id="{D35582AD-9419-749C-11DD-37BA558C1013}"/>
              </a:ext>
            </a:extLst>
          </p:cNvPr>
          <p:cNvSpPr txBox="1"/>
          <p:nvPr/>
        </p:nvSpPr>
        <p:spPr>
          <a:xfrm>
            <a:off x="6901049" y="4435614"/>
            <a:ext cx="4485901" cy="707886"/>
          </a:xfrm>
          <a:prstGeom prst="rect">
            <a:avLst/>
          </a:prstGeom>
          <a:noFill/>
        </p:spPr>
        <p:txBody>
          <a:bodyPr wrap="square" rtlCol="0">
            <a:spAutoFit/>
          </a:bodyPr>
          <a:lstStyle/>
          <a:p>
            <a:pPr algn="ctr"/>
            <a:r>
              <a:rPr lang="en-IN" sz="4000" dirty="0">
                <a:solidFill>
                  <a:schemeClr val="accent3">
                    <a:lumMod val="40000"/>
                    <a:lumOff val="60000"/>
                  </a:schemeClr>
                </a:solidFill>
                <a:latin typeface="Calibri" panose="020F0502020204030204" pitchFamily="34" charset="0"/>
                <a:ea typeface="Calibri" panose="020F0502020204030204" pitchFamily="34" charset="0"/>
                <a:cs typeface="Calibri" panose="020F0502020204030204" pitchFamily="34" charset="0"/>
              </a:rPr>
              <a:t>CROSS-VALIDATION</a:t>
            </a:r>
          </a:p>
        </p:txBody>
      </p:sp>
      <p:sp>
        <p:nvSpPr>
          <p:cNvPr id="7" name="TextBox 6">
            <a:extLst>
              <a:ext uri="{FF2B5EF4-FFF2-40B4-BE49-F238E27FC236}">
                <a16:creationId xmlns:a16="http://schemas.microsoft.com/office/drawing/2014/main" id="{DCF65E47-7001-98DF-66EF-7CDA8109A56E}"/>
              </a:ext>
            </a:extLst>
          </p:cNvPr>
          <p:cNvSpPr txBox="1"/>
          <p:nvPr/>
        </p:nvSpPr>
        <p:spPr>
          <a:xfrm>
            <a:off x="11877301" y="4420414"/>
            <a:ext cx="5461000" cy="1323439"/>
          </a:xfrm>
          <a:prstGeom prst="rect">
            <a:avLst/>
          </a:prstGeom>
          <a:noFill/>
        </p:spPr>
        <p:txBody>
          <a:bodyPr wrap="square" rtlCol="0">
            <a:spAutoFit/>
          </a:bodyPr>
          <a:lstStyle/>
          <a:p>
            <a:r>
              <a:rPr lang="en-IN" sz="4000" dirty="0">
                <a:solidFill>
                  <a:schemeClr val="accent3">
                    <a:lumMod val="40000"/>
                    <a:lumOff val="60000"/>
                  </a:schemeClr>
                </a:solidFill>
                <a:latin typeface="Calibri" panose="020F0502020204030204" pitchFamily="34" charset="0"/>
                <a:ea typeface="Calibri" panose="020F0502020204030204" pitchFamily="34" charset="0"/>
                <a:cs typeface="Calibri" panose="020F0502020204030204" pitchFamily="34" charset="0"/>
              </a:rPr>
              <a:t>HYPER PARAMETER TUNING</a:t>
            </a:r>
          </a:p>
        </p:txBody>
      </p:sp>
      <p:sp>
        <p:nvSpPr>
          <p:cNvPr id="8" name="TextBox 7">
            <a:extLst>
              <a:ext uri="{FF2B5EF4-FFF2-40B4-BE49-F238E27FC236}">
                <a16:creationId xmlns:a16="http://schemas.microsoft.com/office/drawing/2014/main" id="{CCE90B10-E65B-C101-0B78-390AC2CBA58A}"/>
              </a:ext>
            </a:extLst>
          </p:cNvPr>
          <p:cNvSpPr txBox="1"/>
          <p:nvPr/>
        </p:nvSpPr>
        <p:spPr>
          <a:xfrm>
            <a:off x="949699" y="5555714"/>
            <a:ext cx="5461000" cy="2777299"/>
          </a:xfrm>
          <a:prstGeom prst="rect">
            <a:avLst/>
          </a:prstGeom>
          <a:noFill/>
        </p:spPr>
        <p:txBody>
          <a:bodyPr wrap="square" rtlCol="0">
            <a:spAutoFit/>
          </a:bodyPr>
          <a:lstStyle/>
          <a:p>
            <a:pPr marL="0" marR="0" lvl="0" indent="0" rtl="0">
              <a:lnSpc>
                <a:spcPct val="160000"/>
              </a:lnSpc>
              <a:spcBef>
                <a:spcPts val="0"/>
              </a:spcBef>
              <a:spcAft>
                <a:spcPts val="0"/>
              </a:spcAft>
              <a:buClr>
                <a:srgbClr val="F9EEE7"/>
              </a:buClr>
              <a:buSzPts val="1750"/>
              <a:buFont typeface="Quattrocento" panose="02020502030000000404"/>
              <a:buNone/>
            </a:pPr>
            <a:r>
              <a:rPr lang="en-US" sz="2800" b="0" i="0" u="none" strike="noStrike" cap="none" dirty="0">
                <a:solidFill>
                  <a:schemeClr val="bg1"/>
                </a:solidFill>
                <a:latin typeface="Quattrocento" panose="02020502030000000404"/>
                <a:ea typeface="Quattrocento" panose="02020502030000000404"/>
                <a:cs typeface="Quattrocento" panose="02020502030000000404"/>
                <a:sym typeface="Quattrocento" panose="02020502030000000404"/>
              </a:rPr>
              <a:t>Evaluate the model's accuracy, precision, recall, and F1-score to ensure it is making reliable crop recommendations.</a:t>
            </a:r>
            <a:endParaRPr lang="en-US" sz="2800" b="0" i="0" u="none" strike="noStrike" cap="none" dirty="0">
              <a:solidFill>
                <a:schemeClr val="bg1"/>
              </a:solidFill>
              <a:latin typeface="Calibri" panose="020F0502020204030204"/>
              <a:ea typeface="Calibri" panose="020F0502020204030204"/>
              <a:cs typeface="Calibri" panose="020F0502020204030204"/>
              <a:sym typeface="Calibri" panose="020F0502020204030204"/>
            </a:endParaRPr>
          </a:p>
        </p:txBody>
      </p:sp>
      <p:sp>
        <p:nvSpPr>
          <p:cNvPr id="9" name="TextBox 8">
            <a:extLst>
              <a:ext uri="{FF2B5EF4-FFF2-40B4-BE49-F238E27FC236}">
                <a16:creationId xmlns:a16="http://schemas.microsoft.com/office/drawing/2014/main" id="{DE1191E4-C709-BD27-8417-80A9C022E5B0}"/>
              </a:ext>
            </a:extLst>
          </p:cNvPr>
          <p:cNvSpPr txBox="1"/>
          <p:nvPr/>
        </p:nvSpPr>
        <p:spPr>
          <a:xfrm>
            <a:off x="6416301" y="5570914"/>
            <a:ext cx="5461000" cy="3466718"/>
          </a:xfrm>
          <a:prstGeom prst="rect">
            <a:avLst/>
          </a:prstGeom>
          <a:noFill/>
        </p:spPr>
        <p:txBody>
          <a:bodyPr wrap="square" rtlCol="0">
            <a:spAutoFit/>
          </a:bodyPr>
          <a:lstStyle/>
          <a:p>
            <a:pPr marL="0" marR="0" lvl="0" indent="0" rtl="0">
              <a:lnSpc>
                <a:spcPct val="160000"/>
              </a:lnSpc>
              <a:spcBef>
                <a:spcPts val="0"/>
              </a:spcBef>
              <a:spcAft>
                <a:spcPts val="0"/>
              </a:spcAft>
              <a:buClr>
                <a:srgbClr val="F9EEE7"/>
              </a:buClr>
              <a:buSzPts val="1750"/>
              <a:buFont typeface="Quattrocento" panose="02020502030000000404"/>
              <a:buNone/>
            </a:pPr>
            <a:r>
              <a:rPr lang="en-US" sz="2800" b="0" i="0" u="none" strike="noStrike" cap="none" dirty="0">
                <a:solidFill>
                  <a:srgbClr val="F9EEE7"/>
                </a:solidFill>
                <a:latin typeface="Quattrocento" panose="02020502030000000404"/>
                <a:ea typeface="Quattrocento" panose="02020502030000000404"/>
                <a:cs typeface="Quattrocento" panose="02020502030000000404"/>
                <a:sym typeface="Quattrocento" panose="02020502030000000404"/>
              </a:rPr>
              <a:t>Conduct cross-validation to assess the model's generalization ability and identify potential overfitting or underfitting.</a:t>
            </a:r>
            <a:endParaRPr lang="en-US" sz="2800" b="0" i="0" u="none" strike="noStrike" cap="none" dirty="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 name="TextBox 9">
            <a:extLst>
              <a:ext uri="{FF2B5EF4-FFF2-40B4-BE49-F238E27FC236}">
                <a16:creationId xmlns:a16="http://schemas.microsoft.com/office/drawing/2014/main" id="{4740BCB2-57A5-7F11-60A9-A5387047C8B2}"/>
              </a:ext>
            </a:extLst>
          </p:cNvPr>
          <p:cNvSpPr txBox="1"/>
          <p:nvPr/>
        </p:nvSpPr>
        <p:spPr>
          <a:xfrm>
            <a:off x="11882903" y="5555714"/>
            <a:ext cx="5461000" cy="3466718"/>
          </a:xfrm>
          <a:prstGeom prst="rect">
            <a:avLst/>
          </a:prstGeom>
          <a:noFill/>
        </p:spPr>
        <p:txBody>
          <a:bodyPr wrap="square" rtlCol="0">
            <a:spAutoFit/>
          </a:bodyPr>
          <a:lstStyle/>
          <a:p>
            <a:pPr marL="0" marR="0" lvl="0" indent="0" rtl="0">
              <a:lnSpc>
                <a:spcPct val="160000"/>
              </a:lnSpc>
              <a:spcBef>
                <a:spcPts val="0"/>
              </a:spcBef>
              <a:spcAft>
                <a:spcPts val="0"/>
              </a:spcAft>
              <a:buClr>
                <a:srgbClr val="F9EEE7"/>
              </a:buClr>
              <a:buSzPts val="1750"/>
              <a:buFont typeface="Quattrocento" panose="02020502030000000404"/>
              <a:buNone/>
            </a:pPr>
            <a:r>
              <a:rPr lang="en-US" sz="2800" b="0" i="0" u="none" strike="noStrike" cap="none" dirty="0">
                <a:solidFill>
                  <a:srgbClr val="F9EEE7"/>
                </a:solidFill>
                <a:latin typeface="Quattrocento" panose="02020502030000000404"/>
                <a:ea typeface="Quattrocento" panose="02020502030000000404"/>
                <a:cs typeface="Quattrocento" panose="02020502030000000404"/>
                <a:sym typeface="Quattrocento" panose="02020502030000000404"/>
              </a:rPr>
              <a:t>Fine-tune the model's hyperparameters, such as learning rate, regularization, and the number of hidden layers, to optimize its performance.</a:t>
            </a:r>
            <a:endParaRPr lang="en-US" sz="2800" b="0" i="0" u="none" strike="noStrike" cap="none" dirty="0">
              <a:solidFill>
                <a:schemeClr val="dk1"/>
              </a:solidFill>
              <a:latin typeface="Calibri" panose="020F0502020204030204"/>
              <a:ea typeface="Calibri" panose="020F0502020204030204"/>
              <a:cs typeface="Calibri" panose="020F0502020204030204"/>
              <a:sym typeface="Calibri" panose="020F0502020204030204"/>
            </a:endParaRPr>
          </a:p>
        </p:txBody>
      </p:sp>
    </p:spTree>
    <p:extLst>
      <p:ext uri="{BB962C8B-B14F-4D97-AF65-F5344CB8AC3E}">
        <p14:creationId xmlns:p14="http://schemas.microsoft.com/office/powerpoint/2010/main" val="13085457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45F438F-117F-EF97-E834-E3CAF160789C}"/>
              </a:ext>
            </a:extLst>
          </p:cNvPr>
          <p:cNvSpPr txBox="1"/>
          <p:nvPr/>
        </p:nvSpPr>
        <p:spPr>
          <a:xfrm>
            <a:off x="4864100" y="800100"/>
            <a:ext cx="8559800" cy="769441"/>
          </a:xfrm>
          <a:prstGeom prst="rect">
            <a:avLst/>
          </a:prstGeom>
          <a:noFill/>
        </p:spPr>
        <p:txBody>
          <a:bodyPr wrap="square" rtlCol="0">
            <a:spAutoFit/>
          </a:bodyPr>
          <a:lstStyle/>
          <a:p>
            <a:pPr algn="ctr"/>
            <a:r>
              <a:rPr lang="en-IN" sz="4400" b="1" dirty="0">
                <a:solidFill>
                  <a:schemeClr val="accent3">
                    <a:lumMod val="40000"/>
                    <a:lumOff val="60000"/>
                  </a:schemeClr>
                </a:solidFill>
                <a:latin typeface="Times New Roman" panose="02020603050405020304" pitchFamily="18" charset="0"/>
                <a:cs typeface="Times New Roman" panose="02020603050405020304" pitchFamily="18" charset="0"/>
              </a:rPr>
              <a:t>Seaborn Temperature Chat</a:t>
            </a:r>
          </a:p>
        </p:txBody>
      </p:sp>
      <p:pic>
        <p:nvPicPr>
          <p:cNvPr id="4" name="Picture 3">
            <a:extLst>
              <a:ext uri="{FF2B5EF4-FFF2-40B4-BE49-F238E27FC236}">
                <a16:creationId xmlns:a16="http://schemas.microsoft.com/office/drawing/2014/main" id="{E69CC3BF-4992-ED70-4AFF-F207C05CBC91}"/>
              </a:ext>
            </a:extLst>
          </p:cNvPr>
          <p:cNvPicPr>
            <a:picLocks noChangeAspect="1"/>
          </p:cNvPicPr>
          <p:nvPr/>
        </p:nvPicPr>
        <p:blipFill>
          <a:blip r:embed="rId2"/>
          <a:stretch>
            <a:fillRect/>
          </a:stretch>
        </p:blipFill>
        <p:spPr>
          <a:xfrm>
            <a:off x="1574800" y="1792783"/>
            <a:ext cx="15138399" cy="816401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4844464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CE86AE-F3F6-7B19-96A1-B1941A78A497}"/>
              </a:ext>
            </a:extLst>
          </p:cNvPr>
          <p:cNvSpPr txBox="1"/>
          <p:nvPr/>
        </p:nvSpPr>
        <p:spPr>
          <a:xfrm>
            <a:off x="4152900" y="641021"/>
            <a:ext cx="10007600" cy="769441"/>
          </a:xfrm>
          <a:prstGeom prst="rect">
            <a:avLst/>
          </a:prstGeom>
          <a:noFill/>
        </p:spPr>
        <p:txBody>
          <a:bodyPr wrap="square" rtlCol="0">
            <a:spAutoFit/>
          </a:bodyPr>
          <a:lstStyle/>
          <a:p>
            <a:pPr algn="ctr"/>
            <a:r>
              <a:rPr lang="en-US" sz="4400" b="1" i="0" u="none" strike="noStrike" cap="none" dirty="0">
                <a:solidFill>
                  <a:schemeClr val="accent3">
                    <a:lumMod val="40000"/>
                    <a:lumOff val="60000"/>
                  </a:schemeClr>
                </a:solidFill>
                <a:latin typeface="Times New Roman" panose="02020603050405020304" pitchFamily="18" charset="0"/>
                <a:ea typeface="Quattrocento" panose="02020502030000000404"/>
                <a:cs typeface="Times New Roman" panose="02020603050405020304" pitchFamily="18" charset="0"/>
                <a:sym typeface="Quattrocento" panose="02020502030000000404"/>
              </a:rPr>
              <a:t>Benefits of the Smart Agriculture System</a:t>
            </a:r>
            <a:endParaRPr lang="en-US" sz="4400" b="1" i="0" u="none" strike="noStrike" cap="none" dirty="0">
              <a:solidFill>
                <a:schemeClr val="accent3">
                  <a:lumMod val="40000"/>
                  <a:lumOff val="60000"/>
                </a:schemeClr>
              </a:solidFill>
              <a:latin typeface="Times New Roman" panose="02020603050405020304" pitchFamily="18" charset="0"/>
              <a:ea typeface="Calibri" panose="020F0502020204030204"/>
              <a:cs typeface="Times New Roman" panose="02020603050405020304" pitchFamily="18" charset="0"/>
              <a:sym typeface="Calibri" panose="020F0502020204030204"/>
            </a:endParaRPr>
          </a:p>
        </p:txBody>
      </p:sp>
      <p:pic>
        <p:nvPicPr>
          <p:cNvPr id="5" name="Picture 4">
            <a:extLst>
              <a:ext uri="{FF2B5EF4-FFF2-40B4-BE49-F238E27FC236}">
                <a16:creationId xmlns:a16="http://schemas.microsoft.com/office/drawing/2014/main" id="{0A7928C8-3FD0-39AB-2F59-272FCECF3B48}"/>
              </a:ext>
            </a:extLst>
          </p:cNvPr>
          <p:cNvPicPr>
            <a:picLocks noChangeAspect="1"/>
          </p:cNvPicPr>
          <p:nvPr/>
        </p:nvPicPr>
        <p:blipFill>
          <a:blip r:embed="rId2"/>
          <a:stretch>
            <a:fillRect/>
          </a:stretch>
        </p:blipFill>
        <p:spPr>
          <a:xfrm>
            <a:off x="698500" y="1854857"/>
            <a:ext cx="16941800" cy="1074241"/>
          </a:xfrm>
          <a:prstGeom prst="rect">
            <a:avLst/>
          </a:prstGeom>
        </p:spPr>
      </p:pic>
      <p:sp>
        <p:nvSpPr>
          <p:cNvPr id="6" name="TextBox 5">
            <a:extLst>
              <a:ext uri="{FF2B5EF4-FFF2-40B4-BE49-F238E27FC236}">
                <a16:creationId xmlns:a16="http://schemas.microsoft.com/office/drawing/2014/main" id="{DE27C5D2-9B51-2380-CBB3-CA4C5773A07D}"/>
              </a:ext>
            </a:extLst>
          </p:cNvPr>
          <p:cNvSpPr txBox="1"/>
          <p:nvPr/>
        </p:nvSpPr>
        <p:spPr>
          <a:xfrm>
            <a:off x="698500" y="3307955"/>
            <a:ext cx="3454400" cy="6247864"/>
          </a:xfrm>
          <a:prstGeom prst="rect">
            <a:avLst/>
          </a:prstGeom>
          <a:noFill/>
        </p:spPr>
        <p:txBody>
          <a:bodyPr wrap="square" rtlCol="0">
            <a:spAutoFit/>
          </a:bodyPr>
          <a:lstStyle/>
          <a:p>
            <a:r>
              <a:rPr lang="en-US" sz="3200" b="0" i="0" u="none" strike="noStrike" cap="none" dirty="0">
                <a:solidFill>
                  <a:srgbClr val="FFD9BE"/>
                </a:solidFill>
                <a:latin typeface="Calibri" panose="020F0502020204030204" pitchFamily="34" charset="0"/>
                <a:ea typeface="Calibri" panose="020F0502020204030204" pitchFamily="34" charset="0"/>
                <a:cs typeface="Calibri" panose="020F0502020204030204" pitchFamily="34" charset="0"/>
                <a:sym typeface="Quattrocento" panose="02020502030000000404"/>
              </a:rPr>
              <a:t>Increased Productivity</a:t>
            </a:r>
          </a:p>
          <a:p>
            <a:endParaRPr lang="en-US" sz="2800" dirty="0">
              <a:solidFill>
                <a:srgbClr val="FFD9BE"/>
              </a:solidFill>
              <a:latin typeface="Calibri" panose="020F0502020204030204" pitchFamily="34" charset="0"/>
              <a:ea typeface="Calibri" panose="020F0502020204030204" pitchFamily="34" charset="0"/>
              <a:cs typeface="Calibri" panose="020F0502020204030204" pitchFamily="34" charset="0"/>
              <a:sym typeface="Quattrocento" panose="02020502030000000404"/>
            </a:endParaRPr>
          </a:p>
          <a:p>
            <a:r>
              <a:rPr lang="en-US" sz="2800" b="0" i="0" u="none" strike="noStrike" cap="none" dirty="0">
                <a:solidFill>
                  <a:srgbClr val="F9EEE7"/>
                </a:solidFill>
                <a:latin typeface="Calibri" panose="020F0502020204030204" pitchFamily="34" charset="0"/>
                <a:ea typeface="Calibri" panose="020F0502020204030204" pitchFamily="34" charset="0"/>
                <a:cs typeface="Calibri" panose="020F0502020204030204" pitchFamily="34" charset="0"/>
                <a:sym typeface="Quattrocento" panose="02020502030000000404"/>
              </a:rPr>
              <a:t>The smart agriculture recommendation system leverages machine learning to optimize crop selection and farming practices, leading to higher yields and more efficient resource utilization.</a:t>
            </a:r>
            <a:endParaRPr lang="en-US" sz="28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panose="020F0502020204030204"/>
            </a:endParaRPr>
          </a:p>
          <a:p>
            <a:endParaRPr lang="en-IN" sz="2800" dirty="0">
              <a:latin typeface="Calibri" panose="020F0502020204030204" pitchFamily="34" charset="0"/>
              <a:ea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CF29F8A8-78E0-EFDC-7F4A-DA45F7611A3D}"/>
              </a:ext>
            </a:extLst>
          </p:cNvPr>
          <p:cNvSpPr txBox="1"/>
          <p:nvPr/>
        </p:nvSpPr>
        <p:spPr>
          <a:xfrm>
            <a:off x="4495800" y="3373493"/>
            <a:ext cx="4470400" cy="6272486"/>
          </a:xfrm>
          <a:prstGeom prst="rect">
            <a:avLst/>
          </a:prstGeom>
          <a:noFill/>
        </p:spPr>
        <p:txBody>
          <a:bodyPr wrap="square" rtlCol="0">
            <a:spAutoFit/>
          </a:bodyPr>
          <a:lstStyle/>
          <a:p>
            <a:r>
              <a:rPr lang="en-US" sz="3200" dirty="0">
                <a:solidFill>
                  <a:srgbClr val="FFD9BE"/>
                </a:solidFill>
                <a:latin typeface="Calibri" panose="020F0502020204030204" pitchFamily="34" charset="0"/>
                <a:ea typeface="Calibri" panose="020F0502020204030204" pitchFamily="34" charset="0"/>
                <a:cs typeface="Calibri" panose="020F0502020204030204" pitchFamily="34" charset="0"/>
                <a:sym typeface="Quattrocento" panose="02020502030000000404"/>
              </a:rPr>
              <a:t>Cost Savings</a:t>
            </a:r>
          </a:p>
          <a:p>
            <a:endParaRPr lang="en-US" sz="2800" dirty="0">
              <a:solidFill>
                <a:srgbClr val="FFD9BE"/>
              </a:solidFill>
              <a:latin typeface="Calibri" panose="020F0502020204030204" pitchFamily="34" charset="0"/>
              <a:ea typeface="Calibri" panose="020F0502020204030204" pitchFamily="34" charset="0"/>
              <a:cs typeface="Calibri" panose="020F0502020204030204" pitchFamily="34" charset="0"/>
              <a:sym typeface="Quattrocento" panose="02020502030000000404"/>
            </a:endParaRPr>
          </a:p>
          <a:p>
            <a:pPr marL="0" marR="0" lvl="0" indent="0" algn="l" rtl="0">
              <a:lnSpc>
                <a:spcPct val="160000"/>
              </a:lnSpc>
              <a:spcBef>
                <a:spcPts val="0"/>
              </a:spcBef>
              <a:spcAft>
                <a:spcPts val="0"/>
              </a:spcAft>
              <a:buClr>
                <a:srgbClr val="F9EEE7"/>
              </a:buClr>
              <a:buSzPts val="1750"/>
              <a:buFont typeface="Quattrocento" panose="02020502030000000404"/>
              <a:buNone/>
            </a:pPr>
            <a:r>
              <a:rPr lang="en-US" sz="2800" b="0" i="0" u="none" strike="noStrike" cap="none" dirty="0">
                <a:solidFill>
                  <a:srgbClr val="F9EEE7"/>
                </a:solidFill>
                <a:latin typeface="Calibri" panose="020F0502020204030204" pitchFamily="34" charset="0"/>
                <a:ea typeface="Calibri" panose="020F0502020204030204" pitchFamily="34" charset="0"/>
                <a:cs typeface="Calibri" panose="020F0502020204030204" pitchFamily="34" charset="0"/>
                <a:sym typeface="Quattrocento" panose="02020502030000000404"/>
              </a:rPr>
              <a:t>By providing data-driven recommendations, the system helps farmers reduce input costs and wastage, resulting in significant cost savings and improved profitability.</a:t>
            </a:r>
            <a:endParaRPr lang="en-US" sz="28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panose="020F0502020204030204"/>
            </a:endParaRPr>
          </a:p>
          <a:p>
            <a:endParaRPr lang="en-IN" sz="2800" dirty="0">
              <a:latin typeface="Calibri" panose="020F0502020204030204" pitchFamily="34" charset="0"/>
              <a:ea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05818E46-262A-7DDC-5A1C-373DB901554C}"/>
              </a:ext>
            </a:extLst>
          </p:cNvPr>
          <p:cNvSpPr txBox="1"/>
          <p:nvPr/>
        </p:nvSpPr>
        <p:spPr>
          <a:xfrm>
            <a:off x="9010650" y="3311368"/>
            <a:ext cx="5194300" cy="6395597"/>
          </a:xfrm>
          <a:prstGeom prst="rect">
            <a:avLst/>
          </a:prstGeom>
          <a:noFill/>
        </p:spPr>
        <p:txBody>
          <a:bodyPr wrap="square" rtlCol="0">
            <a:spAutoFit/>
          </a:bodyPr>
          <a:lstStyle/>
          <a:p>
            <a:pPr marL="0" marR="0" lvl="0" indent="0" algn="l" rtl="0">
              <a:lnSpc>
                <a:spcPct val="125000"/>
              </a:lnSpc>
              <a:spcBef>
                <a:spcPts val="0"/>
              </a:spcBef>
              <a:spcAft>
                <a:spcPts val="0"/>
              </a:spcAft>
              <a:buClr>
                <a:srgbClr val="FFD9BE"/>
              </a:buClr>
              <a:buSzPts val="2187"/>
              <a:buFont typeface="Quattrocento" panose="02020502030000000404"/>
              <a:buNone/>
            </a:pPr>
            <a:r>
              <a:rPr lang="en-US" sz="3200" b="0" i="0" u="none" strike="noStrike" cap="none" dirty="0">
                <a:solidFill>
                  <a:srgbClr val="FFD9BE"/>
                </a:solidFill>
                <a:latin typeface="Calibri" panose="020F0502020204030204" pitchFamily="34" charset="0"/>
                <a:ea typeface="Calibri" panose="020F0502020204030204" pitchFamily="34" charset="0"/>
                <a:cs typeface="Calibri" panose="020F0502020204030204" pitchFamily="34" charset="0"/>
                <a:sym typeface="Quattrocento" panose="02020502030000000404"/>
              </a:rPr>
              <a:t>Environmental Sustainability</a:t>
            </a:r>
            <a:endParaRPr lang="en-US" sz="32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panose="020F0502020204030204"/>
            </a:endParaRPr>
          </a:p>
          <a:p>
            <a:endParaRPr lang="en-US" sz="2800" dirty="0">
              <a:solidFill>
                <a:srgbClr val="FFD9BE"/>
              </a:solidFill>
              <a:latin typeface="Calibri" panose="020F0502020204030204" pitchFamily="34" charset="0"/>
              <a:ea typeface="Calibri" panose="020F0502020204030204" pitchFamily="34" charset="0"/>
              <a:cs typeface="Calibri" panose="020F0502020204030204" pitchFamily="34" charset="0"/>
              <a:sym typeface="Quattrocento" panose="02020502030000000404"/>
            </a:endParaRPr>
          </a:p>
          <a:p>
            <a:pPr marL="0" marR="0" lvl="0" indent="0" algn="l" rtl="0">
              <a:lnSpc>
                <a:spcPct val="160000"/>
              </a:lnSpc>
              <a:spcBef>
                <a:spcPts val="0"/>
              </a:spcBef>
              <a:spcAft>
                <a:spcPts val="0"/>
              </a:spcAft>
              <a:buClr>
                <a:srgbClr val="F9EEE7"/>
              </a:buClr>
              <a:buSzPts val="1750"/>
              <a:buFont typeface="Quattrocento" panose="02020502030000000404"/>
              <a:buNone/>
            </a:pPr>
            <a:r>
              <a:rPr lang="en-US" sz="2800" b="0" i="0" u="none" strike="noStrike" cap="none" dirty="0">
                <a:solidFill>
                  <a:srgbClr val="F9EEE7"/>
                </a:solidFill>
                <a:latin typeface="Calibri" panose="020F0502020204030204" pitchFamily="34" charset="0"/>
                <a:ea typeface="Calibri" panose="020F0502020204030204" pitchFamily="34" charset="0"/>
                <a:cs typeface="Calibri" panose="020F0502020204030204" pitchFamily="34" charset="0"/>
                <a:sym typeface="Quattrocento" panose="02020502030000000404"/>
              </a:rPr>
              <a:t>The smart agriculture recommendation  system promotes sustainable practices, such as precision irrigation and targeted fertilizer application, minimizing the environmental impact of farming operations.</a:t>
            </a:r>
            <a:endParaRPr lang="en-US" sz="28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panose="020F0502020204030204"/>
            </a:endParaRPr>
          </a:p>
          <a:p>
            <a:endParaRPr lang="en-IN" sz="2800" dirty="0">
              <a:latin typeface="Calibri" panose="020F0502020204030204" pitchFamily="34" charset="0"/>
              <a:ea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28E38FEB-860C-53F1-7FAD-DEA3ADE817AB}"/>
              </a:ext>
            </a:extLst>
          </p:cNvPr>
          <p:cNvSpPr txBox="1"/>
          <p:nvPr/>
        </p:nvSpPr>
        <p:spPr>
          <a:xfrm>
            <a:off x="14249400" y="3307955"/>
            <a:ext cx="3860800" cy="5890843"/>
          </a:xfrm>
          <a:prstGeom prst="rect">
            <a:avLst/>
          </a:prstGeom>
          <a:noFill/>
        </p:spPr>
        <p:txBody>
          <a:bodyPr wrap="square" rtlCol="0">
            <a:spAutoFit/>
          </a:bodyPr>
          <a:lstStyle/>
          <a:p>
            <a:pPr marL="0" marR="0" lvl="0" indent="0" algn="l" rtl="0">
              <a:lnSpc>
                <a:spcPct val="125000"/>
              </a:lnSpc>
              <a:spcBef>
                <a:spcPts val="0"/>
              </a:spcBef>
              <a:spcAft>
                <a:spcPts val="0"/>
              </a:spcAft>
              <a:buClr>
                <a:srgbClr val="FFD9BE"/>
              </a:buClr>
              <a:buSzPts val="2187"/>
              <a:buFont typeface="Quattrocento" panose="02020502030000000404"/>
              <a:buNone/>
            </a:pPr>
            <a:r>
              <a:rPr lang="en-US" sz="3200" b="0" i="0" u="none" strike="noStrike" cap="none" dirty="0">
                <a:solidFill>
                  <a:srgbClr val="FFD9BE"/>
                </a:solidFill>
                <a:latin typeface="Calibri" panose="020F0502020204030204" pitchFamily="34" charset="0"/>
                <a:ea typeface="Calibri" panose="020F0502020204030204" pitchFamily="34" charset="0"/>
                <a:cs typeface="Calibri" panose="020F0502020204030204" pitchFamily="34" charset="0"/>
                <a:sym typeface="Quattrocento" panose="02020502030000000404"/>
              </a:rPr>
              <a:t>Enhanced Decision Making</a:t>
            </a:r>
            <a:endParaRPr lang="en-US" sz="2800" dirty="0">
              <a:solidFill>
                <a:srgbClr val="FFD9BE"/>
              </a:solidFill>
              <a:latin typeface="Calibri" panose="020F0502020204030204" pitchFamily="34" charset="0"/>
              <a:ea typeface="Calibri" panose="020F0502020204030204" pitchFamily="34" charset="0"/>
              <a:cs typeface="Calibri" panose="020F0502020204030204" pitchFamily="34" charset="0"/>
              <a:sym typeface="Quattrocento" panose="02020502030000000404"/>
            </a:endParaRPr>
          </a:p>
          <a:p>
            <a:pPr marL="0" marR="0" lvl="0" indent="0" algn="l" rtl="0">
              <a:lnSpc>
                <a:spcPct val="160000"/>
              </a:lnSpc>
              <a:spcBef>
                <a:spcPts val="0"/>
              </a:spcBef>
              <a:spcAft>
                <a:spcPts val="0"/>
              </a:spcAft>
              <a:buClr>
                <a:srgbClr val="F9EEE7"/>
              </a:buClr>
              <a:buSzPts val="1750"/>
              <a:buFont typeface="Quattrocento" panose="02020502030000000404"/>
              <a:buNone/>
            </a:pPr>
            <a:r>
              <a:rPr lang="en-US" sz="2800" b="0" i="0" u="none" strike="noStrike" cap="none" dirty="0">
                <a:solidFill>
                  <a:srgbClr val="F9EEE7"/>
                </a:solidFill>
                <a:latin typeface="Calibri" panose="020F0502020204030204" pitchFamily="34" charset="0"/>
                <a:ea typeface="Calibri" panose="020F0502020204030204" pitchFamily="34" charset="0"/>
                <a:cs typeface="Calibri" panose="020F0502020204030204" pitchFamily="34" charset="0"/>
                <a:sym typeface="Quattrocento" panose="02020502030000000404"/>
              </a:rPr>
              <a:t>The system's predictive to make more informed decisions, leading to improved crop management and resource allocation.</a:t>
            </a:r>
            <a:endParaRPr lang="en-US" sz="28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panose="020F0502020204030204"/>
            </a:endParaRPr>
          </a:p>
          <a:p>
            <a:endParaRPr lang="en-IN" sz="28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164689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2"/>
          <p:cNvSpPr/>
          <p:nvPr/>
        </p:nvSpPr>
        <p:spPr>
          <a:xfrm rot="10800000">
            <a:off x="0" y="0"/>
            <a:ext cx="18288000" cy="10287000"/>
          </a:xfrm>
          <a:custGeom>
            <a:avLst/>
            <a:gdLst/>
            <a:ahLst/>
            <a:cxnLst/>
            <a:rect l="l" t="t" r="r" b="b"/>
            <a:pathLst>
              <a:path w="18288000" h="10287000" extrusionOk="0">
                <a:moveTo>
                  <a:pt x="18288000" y="10287000"/>
                </a:moveTo>
                <a:lnTo>
                  <a:pt x="0" y="10287000"/>
                </a:lnTo>
                <a:lnTo>
                  <a:pt x="0" y="0"/>
                </a:lnTo>
                <a:lnTo>
                  <a:pt x="18288000" y="0"/>
                </a:lnTo>
                <a:lnTo>
                  <a:pt x="18288000" y="10287000"/>
                </a:lnTo>
                <a:close/>
              </a:path>
            </a:pathLst>
          </a:custGeom>
          <a:noFill/>
          <a:ln>
            <a:noFill/>
          </a:ln>
        </p:spPr>
        <p:txBody>
          <a:bodyPr/>
          <a:lstStyle/>
          <a:p>
            <a:endParaRPr lang="en-IN" dirty="0"/>
          </a:p>
        </p:txBody>
      </p:sp>
      <p:sp>
        <p:nvSpPr>
          <p:cNvPr id="196" name="Google Shape;196;p12"/>
          <p:cNvSpPr txBox="1"/>
          <p:nvPr/>
        </p:nvSpPr>
        <p:spPr>
          <a:xfrm>
            <a:off x="5241149" y="760160"/>
            <a:ext cx="7805700" cy="934423"/>
          </a:xfrm>
          <a:prstGeom prst="rect">
            <a:avLst/>
          </a:prstGeom>
          <a:noFill/>
          <a:ln>
            <a:noFill/>
          </a:ln>
        </p:spPr>
        <p:txBody>
          <a:bodyPr spcFirstLastPara="1" wrap="square" lIns="0" tIns="0" rIns="0" bIns="0" anchor="t" anchorCtr="0">
            <a:spAutoFit/>
          </a:bodyPr>
          <a:lstStyle/>
          <a:p>
            <a:pPr marL="0" marR="0" lvl="0" indent="0" algn="ctr" rtl="0">
              <a:lnSpc>
                <a:spcPct val="138024"/>
              </a:lnSpc>
              <a:spcBef>
                <a:spcPts val="0"/>
              </a:spcBef>
              <a:spcAft>
                <a:spcPts val="0"/>
              </a:spcAft>
              <a:buClr>
                <a:srgbClr val="000000"/>
              </a:buClr>
              <a:buSzPts val="4079"/>
              <a:buFont typeface="Arial"/>
              <a:buNone/>
            </a:pPr>
            <a:r>
              <a:rPr lang="en-US" sz="4400" b="1" i="0" u="none" strike="noStrike" cap="none" dirty="0">
                <a:solidFill>
                  <a:schemeClr val="accent3">
                    <a:lumMod val="40000"/>
                    <a:lumOff val="60000"/>
                  </a:schemeClr>
                </a:solidFill>
                <a:latin typeface="Times New Roman"/>
                <a:ea typeface="Times New Roman"/>
                <a:cs typeface="Times New Roman"/>
                <a:sym typeface="Times New Roman"/>
              </a:rPr>
              <a:t>System Requirements</a:t>
            </a:r>
            <a:endParaRPr lang="en-US" sz="4400" i="0" u="none" strike="noStrike" cap="none" dirty="0">
              <a:solidFill>
                <a:schemeClr val="accent3">
                  <a:lumMod val="40000"/>
                  <a:lumOff val="60000"/>
                </a:schemeClr>
              </a:solidFill>
              <a:latin typeface="Times New Roman"/>
              <a:ea typeface="Times New Roman"/>
              <a:cs typeface="Times New Roman"/>
              <a:sym typeface="Times New Roman"/>
            </a:endParaRPr>
          </a:p>
        </p:txBody>
      </p:sp>
      <p:sp>
        <p:nvSpPr>
          <p:cNvPr id="198" name="Google Shape;198;p12"/>
          <p:cNvSpPr txBox="1"/>
          <p:nvPr/>
        </p:nvSpPr>
        <p:spPr>
          <a:xfrm>
            <a:off x="1243115" y="1509870"/>
            <a:ext cx="15801769" cy="8494633"/>
          </a:xfrm>
          <a:prstGeom prst="rect">
            <a:avLst/>
          </a:prstGeom>
          <a:noFill/>
          <a:ln>
            <a:noFill/>
          </a:ln>
        </p:spPr>
        <p:txBody>
          <a:bodyPr spcFirstLastPara="1" wrap="square" lIns="0" tIns="0" rIns="0" bIns="0" anchor="t" anchorCtr="0">
            <a:spAutoFit/>
          </a:bodyPr>
          <a:lstStyle/>
          <a:p>
            <a:pPr marR="0" lvl="0" algn="just" rtl="0">
              <a:lnSpc>
                <a:spcPct val="115000"/>
              </a:lnSpc>
              <a:spcBef>
                <a:spcPts val="0"/>
              </a:spcBef>
              <a:spcAft>
                <a:spcPts val="0"/>
              </a:spcAft>
              <a:buClr>
                <a:schemeClr val="bg1"/>
              </a:buClr>
              <a:buSzPts val="2924"/>
            </a:pPr>
            <a:r>
              <a:rPr lang="en-US" sz="3200" b="1" i="0" u="sng"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Operating System</a:t>
            </a:r>
            <a:endParaRPr lang="en-US" sz="3200" b="1" u="sng"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endParaRPr>
          </a:p>
          <a:p>
            <a:pPr marR="0" lvl="0" algn="just" rtl="0">
              <a:lnSpc>
                <a:spcPct val="115000"/>
              </a:lnSpc>
              <a:spcBef>
                <a:spcPts val="0"/>
              </a:spcBef>
              <a:spcAft>
                <a:spcPts val="0"/>
              </a:spcAft>
              <a:buClr>
                <a:schemeClr val="bg1"/>
              </a:buClr>
              <a:buSzPts val="2924"/>
            </a:pPr>
            <a:r>
              <a:rPr lang="en-US" sz="3200"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Windows</a:t>
            </a:r>
            <a:r>
              <a:rPr lang="en-US" sz="3200"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 10/11</a:t>
            </a:r>
            <a:r>
              <a:rPr lang="en-US" sz="3200"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a:t>
            </a:r>
            <a:endParaRPr sz="3200"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endParaRPr>
          </a:p>
          <a:p>
            <a:pPr marR="0" lvl="0" algn="just" rtl="0">
              <a:lnSpc>
                <a:spcPct val="115000"/>
              </a:lnSpc>
              <a:spcBef>
                <a:spcPts val="0"/>
              </a:spcBef>
              <a:spcAft>
                <a:spcPts val="0"/>
              </a:spcAft>
              <a:buClr>
                <a:schemeClr val="bg1"/>
              </a:buClr>
              <a:buSzPts val="2924"/>
            </a:pPr>
            <a:r>
              <a:rPr lang="en-US" sz="3200" b="1"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Coding Language : </a:t>
            </a:r>
            <a:r>
              <a:rPr lang="en-US" sz="3200"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Python 3.7.</a:t>
            </a:r>
          </a:p>
          <a:p>
            <a:pPr algn="just">
              <a:lnSpc>
                <a:spcPct val="115000"/>
              </a:lnSpc>
              <a:buClr>
                <a:schemeClr val="bg1"/>
              </a:buClr>
              <a:buSzPts val="2924"/>
            </a:pPr>
            <a:r>
              <a:rPr lang="en-US" sz="3200"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The system is developed using the Python programming language, so Python must be installed on the system.</a:t>
            </a:r>
            <a:endParaRPr sz="3200"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endParaRPr>
          </a:p>
          <a:p>
            <a:pPr marR="0" lvl="0" algn="just" rtl="0">
              <a:lnSpc>
                <a:spcPct val="115000"/>
              </a:lnSpc>
              <a:spcBef>
                <a:spcPts val="0"/>
              </a:spcBef>
              <a:spcAft>
                <a:spcPts val="0"/>
              </a:spcAft>
              <a:buClr>
                <a:schemeClr val="bg1"/>
              </a:buClr>
              <a:buSzPts val="2924"/>
            </a:pPr>
            <a:r>
              <a:rPr lang="en-US" sz="3200" b="1"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IDE: </a:t>
            </a:r>
            <a:r>
              <a:rPr lang="en-US" sz="3200"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Jupiter Notebook </a:t>
            </a:r>
            <a:r>
              <a:rPr lang="en-US" sz="3200"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(Google Collab can also be utilized)</a:t>
            </a:r>
          </a:p>
          <a:p>
            <a:pPr marR="0" lvl="0" algn="just" rtl="0">
              <a:lnSpc>
                <a:spcPct val="115000"/>
              </a:lnSpc>
              <a:spcBef>
                <a:spcPts val="0"/>
              </a:spcBef>
              <a:spcAft>
                <a:spcPts val="0"/>
              </a:spcAft>
              <a:buClr>
                <a:schemeClr val="bg1"/>
              </a:buClr>
              <a:buSzPts val="2924"/>
            </a:pPr>
            <a:endParaRPr sz="3200"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endParaRPr>
          </a:p>
          <a:p>
            <a:pPr marR="0" lvl="0" algn="just" rtl="0">
              <a:lnSpc>
                <a:spcPct val="115000"/>
              </a:lnSpc>
              <a:spcBef>
                <a:spcPts val="0"/>
              </a:spcBef>
              <a:spcAft>
                <a:spcPts val="0"/>
              </a:spcAft>
              <a:buClr>
                <a:schemeClr val="bg1"/>
              </a:buClr>
              <a:buSzPts val="2924"/>
            </a:pPr>
            <a:r>
              <a:rPr lang="en-US" sz="3200" b="1" i="0" u="sng"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Libraries</a:t>
            </a:r>
            <a:r>
              <a:rPr lang="en-US" sz="3200" i="0" u="sng"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 </a:t>
            </a:r>
          </a:p>
          <a:p>
            <a:pPr marR="0" lvl="0" algn="just" rtl="0">
              <a:lnSpc>
                <a:spcPct val="115000"/>
              </a:lnSpc>
              <a:spcBef>
                <a:spcPts val="0"/>
              </a:spcBef>
              <a:spcAft>
                <a:spcPts val="0"/>
              </a:spcAft>
              <a:buClr>
                <a:schemeClr val="bg1"/>
              </a:buClr>
              <a:buSzPts val="2924"/>
            </a:pPr>
            <a:r>
              <a:rPr lang="en-US" sz="3200"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The following Python libraries are required for the system:</a:t>
            </a:r>
            <a:endParaRPr sz="3200"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endParaRPr>
          </a:p>
          <a:p>
            <a:pPr marL="736283" marR="0" lvl="1" indent="-457200" algn="just" rtl="0">
              <a:lnSpc>
                <a:spcPct val="115000"/>
              </a:lnSpc>
              <a:spcBef>
                <a:spcPts val="0"/>
              </a:spcBef>
              <a:spcAft>
                <a:spcPts val="0"/>
              </a:spcAft>
              <a:buClr>
                <a:schemeClr val="bg1"/>
              </a:buClr>
              <a:buSzPts val="3500"/>
              <a:buFont typeface="Arial" panose="020B0604020202020204" pitchFamily="34" charset="0"/>
              <a:buChar char="•"/>
            </a:pPr>
            <a:r>
              <a:rPr lang="en-US" sz="3200" b="1" i="0" u="none" strike="noStrike" cap="none" dirty="0" err="1">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Numpy</a:t>
            </a:r>
            <a:r>
              <a:rPr lang="en-US" sz="3200"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 </a:t>
            </a:r>
            <a:r>
              <a:rPr lang="en-US" sz="3200" i="0" u="none" strike="noStrike" cap="none" dirty="0" err="1">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Numpy</a:t>
            </a:r>
            <a:r>
              <a:rPr lang="en-US" sz="3200"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 is python package which provide scientific and higher level mathematical abstractions wrapped in python.</a:t>
            </a:r>
            <a:endParaRPr sz="3200"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endParaRPr>
          </a:p>
          <a:p>
            <a:pPr marL="736283" marR="0" lvl="1" indent="-457200" algn="just" rtl="0">
              <a:lnSpc>
                <a:spcPct val="115000"/>
              </a:lnSpc>
              <a:spcBef>
                <a:spcPts val="0"/>
              </a:spcBef>
              <a:spcAft>
                <a:spcPts val="0"/>
              </a:spcAft>
              <a:buClr>
                <a:schemeClr val="bg1"/>
              </a:buClr>
              <a:buSzPts val="3500"/>
              <a:buFont typeface="Arial" panose="020B0604020202020204" pitchFamily="34" charset="0"/>
              <a:buChar char="•"/>
            </a:pPr>
            <a:r>
              <a:rPr lang="en-US" sz="3200" b="1"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Scikit</a:t>
            </a:r>
            <a:r>
              <a:rPr lang="en-US" sz="3200"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 : Scikit-learn could be a free machine learning library for Python.</a:t>
            </a:r>
          </a:p>
          <a:p>
            <a:pPr marL="736283" marR="0" lvl="1" indent="-457200" algn="just" rtl="0">
              <a:lnSpc>
                <a:spcPct val="115000"/>
              </a:lnSpc>
              <a:spcBef>
                <a:spcPts val="0"/>
              </a:spcBef>
              <a:spcAft>
                <a:spcPts val="0"/>
              </a:spcAft>
              <a:buClr>
                <a:schemeClr val="bg1"/>
              </a:buClr>
              <a:buSzPts val="3500"/>
              <a:buFont typeface="Arial" panose="020B0604020202020204" pitchFamily="34" charset="0"/>
              <a:buChar char="•"/>
            </a:pPr>
            <a:r>
              <a:rPr lang="en-US" sz="3200" b="1"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Seaborn</a:t>
            </a:r>
            <a:r>
              <a:rPr lang="en-US" sz="3200"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 For data visualization, specifically for creating heatmaps.</a:t>
            </a:r>
          </a:p>
          <a:p>
            <a:pPr marL="736283" marR="0" lvl="1" indent="-457200" algn="just" rtl="0">
              <a:lnSpc>
                <a:spcPct val="115000"/>
              </a:lnSpc>
              <a:spcBef>
                <a:spcPts val="0"/>
              </a:spcBef>
              <a:spcAft>
                <a:spcPts val="0"/>
              </a:spcAft>
              <a:buClr>
                <a:schemeClr val="bg1"/>
              </a:buClr>
              <a:buSzPts val="3500"/>
              <a:buFont typeface="Arial" panose="020B0604020202020204" pitchFamily="34" charset="0"/>
              <a:buChar char="•"/>
            </a:pPr>
            <a:r>
              <a:rPr lang="en-US" sz="3200"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Few more libraries are used they are : Pandas, Matplotlib, Pickle.</a:t>
            </a:r>
            <a:endParaRPr sz="3200"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endParaRPr>
          </a:p>
          <a:p>
            <a:pPr marR="0" lvl="0" algn="just" rtl="0">
              <a:lnSpc>
                <a:spcPct val="115000"/>
              </a:lnSpc>
              <a:spcBef>
                <a:spcPts val="0"/>
              </a:spcBef>
              <a:spcAft>
                <a:spcPts val="0"/>
              </a:spcAft>
              <a:buClr>
                <a:schemeClr val="bg1"/>
              </a:buClr>
              <a:buSzPts val="2924"/>
            </a:pPr>
            <a:r>
              <a:rPr lang="en-US" sz="3200"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 </a:t>
            </a:r>
            <a:endParaRPr sz="3200"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90" name="Google Shape;290;p22"/>
          <p:cNvSpPr txBox="1"/>
          <p:nvPr/>
        </p:nvSpPr>
        <p:spPr>
          <a:xfrm>
            <a:off x="5574777" y="450068"/>
            <a:ext cx="6049800" cy="934423"/>
          </a:xfrm>
          <a:prstGeom prst="rect">
            <a:avLst/>
          </a:prstGeom>
          <a:noFill/>
          <a:ln>
            <a:noFill/>
          </a:ln>
        </p:spPr>
        <p:txBody>
          <a:bodyPr spcFirstLastPara="1" wrap="square" lIns="0" tIns="0" rIns="0" bIns="0" anchor="t" anchorCtr="0">
            <a:spAutoFit/>
          </a:bodyPr>
          <a:lstStyle/>
          <a:p>
            <a:pPr marL="0" marR="0" lvl="0" indent="0" algn="ctr" rtl="0">
              <a:lnSpc>
                <a:spcPct val="138024"/>
              </a:lnSpc>
              <a:spcBef>
                <a:spcPts val="0"/>
              </a:spcBef>
              <a:spcAft>
                <a:spcPts val="0"/>
              </a:spcAft>
              <a:buClr>
                <a:srgbClr val="000000"/>
              </a:buClr>
              <a:buSzPts val="4079"/>
              <a:buFont typeface="Arial"/>
              <a:buNone/>
            </a:pPr>
            <a:r>
              <a:rPr lang="en-US" sz="4400" b="1" i="0" u="none" strike="noStrike" cap="none" dirty="0">
                <a:solidFill>
                  <a:schemeClr val="accent3">
                    <a:lumMod val="40000"/>
                    <a:lumOff val="60000"/>
                  </a:schemeClr>
                </a:solidFill>
                <a:latin typeface="Times New Roman" panose="02020603050405020304" pitchFamily="18" charset="0"/>
                <a:ea typeface="Times"/>
                <a:cs typeface="Times New Roman" panose="02020603050405020304" pitchFamily="18" charset="0"/>
                <a:sym typeface="Times"/>
              </a:rPr>
              <a:t>Output Screens</a:t>
            </a:r>
            <a:endParaRPr lang="en-US" sz="4400" b="0" i="0" u="none" strike="noStrike" cap="none" dirty="0">
              <a:solidFill>
                <a:schemeClr val="accent3">
                  <a:lumMod val="40000"/>
                  <a:lumOff val="60000"/>
                </a:schemeClr>
              </a:solidFill>
              <a:latin typeface="Times New Roman" panose="02020603050405020304" pitchFamily="18" charset="0"/>
              <a:cs typeface="Times New Roman" panose="02020603050405020304" pitchFamily="18" charset="0"/>
              <a:sym typeface="Arial"/>
            </a:endParaRPr>
          </a:p>
        </p:txBody>
      </p:sp>
      <p:sp>
        <p:nvSpPr>
          <p:cNvPr id="291" name="Google Shape;291;p22"/>
          <p:cNvSpPr txBox="1"/>
          <p:nvPr/>
        </p:nvSpPr>
        <p:spPr>
          <a:xfrm>
            <a:off x="8599677" y="9153525"/>
            <a:ext cx="1088700" cy="215400"/>
          </a:xfrm>
          <a:prstGeom prst="rect">
            <a:avLst/>
          </a:prstGeom>
          <a:noFill/>
          <a:ln>
            <a:noFill/>
          </a:ln>
        </p:spPr>
        <p:txBody>
          <a:bodyPr spcFirstLastPara="1" wrap="square" lIns="0" tIns="0" rIns="0" bIns="0" anchor="t" anchorCtr="0">
            <a:spAutoFit/>
          </a:bodyPr>
          <a:lstStyle/>
          <a:p>
            <a:pPr marL="0" marR="0" lvl="0" indent="0" algn="l" rtl="0">
              <a:lnSpc>
                <a:spcPct val="137983"/>
              </a:lnSpc>
              <a:spcBef>
                <a:spcPts val="0"/>
              </a:spcBef>
              <a:spcAft>
                <a:spcPts val="0"/>
              </a:spcAft>
              <a:buClr>
                <a:srgbClr val="000000"/>
              </a:buClr>
              <a:buSzPts val="2380"/>
              <a:buFont typeface="Arial"/>
              <a:buNone/>
            </a:pPr>
            <a:endParaRPr sz="1400" b="0" i="0" u="none" strike="noStrike" cap="none">
              <a:solidFill>
                <a:srgbClr val="000000"/>
              </a:solidFill>
              <a:latin typeface="Arial"/>
              <a:ea typeface="Arial"/>
              <a:cs typeface="Arial"/>
              <a:sym typeface="Arial"/>
            </a:endParaRPr>
          </a:p>
        </p:txBody>
      </p:sp>
      <p:sp>
        <p:nvSpPr>
          <p:cNvPr id="292" name="Google Shape;292;p22"/>
          <p:cNvSpPr txBox="1"/>
          <p:nvPr/>
        </p:nvSpPr>
        <p:spPr>
          <a:xfrm>
            <a:off x="3775861" y="9603942"/>
            <a:ext cx="10736400" cy="215400"/>
          </a:xfrm>
          <a:prstGeom prst="rect">
            <a:avLst/>
          </a:prstGeom>
          <a:noFill/>
          <a:ln>
            <a:noFill/>
          </a:ln>
        </p:spPr>
        <p:txBody>
          <a:bodyPr spcFirstLastPara="1" wrap="square" lIns="0" tIns="0" rIns="0" bIns="0" anchor="t" anchorCtr="0">
            <a:spAutoFit/>
          </a:bodyPr>
          <a:lstStyle/>
          <a:p>
            <a:pPr marL="0" marR="0" lvl="0" indent="0" algn="l" rtl="0">
              <a:lnSpc>
                <a:spcPct val="137983"/>
              </a:lnSpc>
              <a:spcBef>
                <a:spcPts val="0"/>
              </a:spcBef>
              <a:spcAft>
                <a:spcPts val="0"/>
              </a:spcAft>
              <a:buClr>
                <a:srgbClr val="000000"/>
              </a:buClr>
              <a:buSzPts val="2380"/>
              <a:buFont typeface="Arial"/>
              <a:buNone/>
            </a:pPr>
            <a:endParaRPr sz="1400" b="0" i="0" u="none" strike="noStrike" cap="none">
              <a:solidFill>
                <a:srgbClr val="000000"/>
              </a:solidFill>
              <a:latin typeface="Arial"/>
              <a:ea typeface="Arial"/>
              <a:cs typeface="Arial"/>
              <a:sym typeface="Arial"/>
            </a:endParaRPr>
          </a:p>
        </p:txBody>
      </p:sp>
      <p:pic>
        <p:nvPicPr>
          <p:cNvPr id="3" name="Picture 2">
            <a:extLst>
              <a:ext uri="{FF2B5EF4-FFF2-40B4-BE49-F238E27FC236}">
                <a16:creationId xmlns:a16="http://schemas.microsoft.com/office/drawing/2014/main" id="{755E0690-44A7-8323-8128-68FCD9D4F3E6}"/>
              </a:ext>
            </a:extLst>
          </p:cNvPr>
          <p:cNvPicPr>
            <a:picLocks noChangeAspect="1"/>
          </p:cNvPicPr>
          <p:nvPr/>
        </p:nvPicPr>
        <p:blipFill>
          <a:blip r:embed="rId3"/>
          <a:stretch>
            <a:fillRect/>
          </a:stretch>
        </p:blipFill>
        <p:spPr>
          <a:xfrm>
            <a:off x="774700" y="1384491"/>
            <a:ext cx="16738600" cy="8902509"/>
          </a:xfrm>
          <a:prstGeom prst="rect">
            <a:avLst/>
          </a:prstGeom>
          <a:ln>
            <a:noFill/>
          </a:ln>
          <a:effectLst>
            <a:softEdge rad="112500"/>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g2db67ac2d15_0_86"/>
          <p:cNvSpPr txBox="1"/>
          <p:nvPr/>
        </p:nvSpPr>
        <p:spPr>
          <a:xfrm>
            <a:off x="4488375" y="497150"/>
            <a:ext cx="9571500" cy="882900"/>
          </a:xfrm>
          <a:prstGeom prst="rect">
            <a:avLst/>
          </a:prstGeom>
          <a:noFill/>
          <a:ln>
            <a:noFill/>
          </a:ln>
        </p:spPr>
        <p:txBody>
          <a:bodyPr spcFirstLastPara="1" wrap="square" lIns="91425" tIns="91425" rIns="91425" bIns="91425" anchor="t" anchorCtr="0">
            <a:noAutofit/>
          </a:bodyPr>
          <a:lstStyle/>
          <a:p>
            <a:pPr marL="0" marR="0" lvl="0" indent="0" algn="ctr" rtl="0">
              <a:lnSpc>
                <a:spcPct val="138024"/>
              </a:lnSpc>
              <a:spcBef>
                <a:spcPts val="0"/>
              </a:spcBef>
              <a:spcAft>
                <a:spcPts val="0"/>
              </a:spcAft>
              <a:buClr>
                <a:schemeClr val="dk1"/>
              </a:buClr>
              <a:buSzPts val="4079"/>
              <a:buFont typeface="Arial"/>
              <a:buNone/>
            </a:pPr>
            <a:endParaRPr sz="4400" i="0" u="none" strike="noStrike" cap="none" dirty="0">
              <a:solidFill>
                <a:schemeClr val="accent3">
                  <a:lumMod val="40000"/>
                  <a:lumOff val="60000"/>
                </a:schemeClr>
              </a:solidFill>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36E5B635-01FF-3952-C67D-862FB044F21E}"/>
              </a:ext>
            </a:extLst>
          </p:cNvPr>
          <p:cNvPicPr>
            <a:picLocks noChangeAspect="1"/>
          </p:cNvPicPr>
          <p:nvPr/>
        </p:nvPicPr>
        <p:blipFill>
          <a:blip r:embed="rId3"/>
          <a:stretch>
            <a:fillRect/>
          </a:stretch>
        </p:blipFill>
        <p:spPr>
          <a:xfrm>
            <a:off x="9728200" y="0"/>
            <a:ext cx="8559800" cy="10287000"/>
          </a:xfrm>
          <a:prstGeom prst="rect">
            <a:avLst/>
          </a:prstGeom>
          <a:ln>
            <a:noFill/>
          </a:ln>
          <a:effectLst>
            <a:softEdge rad="112500"/>
          </a:effectLst>
        </p:spPr>
      </p:pic>
      <p:sp>
        <p:nvSpPr>
          <p:cNvPr id="4" name="TextBox 3">
            <a:extLst>
              <a:ext uri="{FF2B5EF4-FFF2-40B4-BE49-F238E27FC236}">
                <a16:creationId xmlns:a16="http://schemas.microsoft.com/office/drawing/2014/main" id="{51274507-436B-6FC5-25E9-2FF6AAA437CF}"/>
              </a:ext>
            </a:extLst>
          </p:cNvPr>
          <p:cNvSpPr txBox="1"/>
          <p:nvPr/>
        </p:nvSpPr>
        <p:spPr>
          <a:xfrm>
            <a:off x="876300" y="1380050"/>
            <a:ext cx="7797801" cy="769441"/>
          </a:xfrm>
          <a:prstGeom prst="rect">
            <a:avLst/>
          </a:prstGeom>
          <a:noFill/>
        </p:spPr>
        <p:txBody>
          <a:bodyPr wrap="square" rtlCol="0">
            <a:spAutoFit/>
          </a:bodyPr>
          <a:lstStyle/>
          <a:p>
            <a:r>
              <a:rPr lang="en-IN" sz="4400" b="1" dirty="0">
                <a:solidFill>
                  <a:schemeClr val="accent3">
                    <a:lumMod val="40000"/>
                    <a:lumOff val="60000"/>
                  </a:schemeClr>
                </a:solidFill>
                <a:latin typeface="Times New Roman" panose="02020603050405020304" pitchFamily="18" charset="0"/>
                <a:cs typeface="Times New Roman" panose="02020603050405020304" pitchFamily="18" charset="0"/>
              </a:rPr>
              <a:t>Future Enhancements</a:t>
            </a:r>
          </a:p>
        </p:txBody>
      </p:sp>
      <p:sp>
        <p:nvSpPr>
          <p:cNvPr id="5" name="TextBox 4">
            <a:extLst>
              <a:ext uri="{FF2B5EF4-FFF2-40B4-BE49-F238E27FC236}">
                <a16:creationId xmlns:a16="http://schemas.microsoft.com/office/drawing/2014/main" id="{A6F2542C-7D59-260D-E0BA-ED8AEBAC3F2C}"/>
              </a:ext>
            </a:extLst>
          </p:cNvPr>
          <p:cNvSpPr txBox="1"/>
          <p:nvPr/>
        </p:nvSpPr>
        <p:spPr>
          <a:xfrm>
            <a:off x="635002" y="2273300"/>
            <a:ext cx="8280399" cy="6186309"/>
          </a:xfrm>
          <a:prstGeom prst="rect">
            <a:avLst/>
          </a:prstGeom>
          <a:noFill/>
        </p:spPr>
        <p:txBody>
          <a:bodyPr wrap="square" rtlCol="0">
            <a:spAutoFit/>
          </a:bodyPr>
          <a:lstStyle/>
          <a:p>
            <a:pPr marL="571500" indent="-571500">
              <a:buClr>
                <a:schemeClr val="bg1"/>
              </a:buClr>
              <a:buFont typeface="Wingdings" panose="05000000000000000000" pitchFamily="2" charset="2"/>
              <a:buChar char="Ø"/>
            </a:pPr>
            <a:endParaRPr lang="en-US" sz="3600" dirty="0">
              <a:solidFill>
                <a:schemeClr val="bg1"/>
              </a:solidFill>
              <a:latin typeface="Calibri" panose="020F0502020204030204" pitchFamily="34" charset="0"/>
              <a:ea typeface="Calibri" panose="020F0502020204030204" pitchFamily="34" charset="0"/>
              <a:cs typeface="Calibri" panose="020F0502020204030204" pitchFamily="34" charset="0"/>
            </a:endParaRPr>
          </a:p>
          <a:p>
            <a:pPr marL="571500" indent="-571500">
              <a:buClr>
                <a:schemeClr val="bg1"/>
              </a:buClr>
              <a:buFont typeface="Wingdings" panose="05000000000000000000" pitchFamily="2" charset="2"/>
              <a:buChar char="Ø"/>
            </a:pPr>
            <a:r>
              <a:rPr lang="en-US" sz="3600" b="1" dirty="0">
                <a:solidFill>
                  <a:schemeClr val="bg1"/>
                </a:solidFill>
                <a:latin typeface="Calibri" panose="020F0502020204030204" pitchFamily="34" charset="0"/>
                <a:ea typeface="Calibri" panose="020F0502020204030204" pitchFamily="34" charset="0"/>
                <a:cs typeface="Calibri" panose="020F0502020204030204" pitchFamily="34" charset="0"/>
              </a:rPr>
              <a:t>Advanced Machine Learning</a:t>
            </a:r>
            <a:r>
              <a:rPr lang="en-US" sz="3600" dirty="0">
                <a:solidFill>
                  <a:schemeClr val="bg1"/>
                </a:solidFill>
                <a:latin typeface="Calibri" panose="020F0502020204030204" pitchFamily="34" charset="0"/>
                <a:ea typeface="Calibri" panose="020F0502020204030204" pitchFamily="34" charset="0"/>
                <a:cs typeface="Calibri" panose="020F0502020204030204" pitchFamily="34" charset="0"/>
              </a:rPr>
              <a:t>: Improved accuracy with deep learning.</a:t>
            </a:r>
          </a:p>
          <a:p>
            <a:pPr marL="571500" indent="-571500">
              <a:buClr>
                <a:schemeClr val="bg1"/>
              </a:buClr>
              <a:buFont typeface="Wingdings" panose="05000000000000000000" pitchFamily="2" charset="2"/>
              <a:buChar char="Ø"/>
            </a:pPr>
            <a:r>
              <a:rPr lang="en-US" sz="3600" b="1" dirty="0">
                <a:solidFill>
                  <a:schemeClr val="bg1"/>
                </a:solidFill>
                <a:latin typeface="Calibri" panose="020F0502020204030204" pitchFamily="34" charset="0"/>
                <a:ea typeface="Calibri" panose="020F0502020204030204" pitchFamily="34" charset="0"/>
                <a:cs typeface="Calibri" panose="020F0502020204030204" pitchFamily="34" charset="0"/>
              </a:rPr>
              <a:t>Weather Forecasts</a:t>
            </a:r>
            <a:r>
              <a:rPr lang="en-US" sz="3600" dirty="0">
                <a:solidFill>
                  <a:schemeClr val="bg1"/>
                </a:solidFill>
                <a:latin typeface="Calibri" panose="020F0502020204030204" pitchFamily="34" charset="0"/>
                <a:ea typeface="Calibri" panose="020F0502020204030204" pitchFamily="34" charset="0"/>
                <a:cs typeface="Calibri" panose="020F0502020204030204" pitchFamily="34" charset="0"/>
              </a:rPr>
              <a:t>: Predict climatic impacts on crops.</a:t>
            </a:r>
          </a:p>
          <a:p>
            <a:pPr marL="571500" indent="-571500">
              <a:buClr>
                <a:schemeClr val="bg1"/>
              </a:buClr>
              <a:buFont typeface="Wingdings" panose="05000000000000000000" pitchFamily="2" charset="2"/>
              <a:buChar char="Ø"/>
            </a:pPr>
            <a:r>
              <a:rPr lang="en-US" sz="3600" b="1" dirty="0">
                <a:solidFill>
                  <a:schemeClr val="bg1"/>
                </a:solidFill>
                <a:latin typeface="Calibri" panose="020F0502020204030204" pitchFamily="34" charset="0"/>
                <a:ea typeface="Calibri" panose="020F0502020204030204" pitchFamily="34" charset="0"/>
                <a:cs typeface="Calibri" panose="020F0502020204030204" pitchFamily="34" charset="0"/>
              </a:rPr>
              <a:t>Economic Analysis</a:t>
            </a:r>
            <a:r>
              <a:rPr lang="en-US" sz="3600" dirty="0">
                <a:solidFill>
                  <a:schemeClr val="bg1"/>
                </a:solidFill>
                <a:latin typeface="Calibri" panose="020F0502020204030204" pitchFamily="34" charset="0"/>
                <a:ea typeface="Calibri" panose="020F0502020204030204" pitchFamily="34" charset="0"/>
                <a:cs typeface="Calibri" panose="020F0502020204030204" pitchFamily="34" charset="0"/>
              </a:rPr>
              <a:t>: Choose crops for best economic returns.</a:t>
            </a:r>
          </a:p>
          <a:p>
            <a:pPr marL="571500" indent="-571500">
              <a:buClr>
                <a:schemeClr val="bg1"/>
              </a:buClr>
              <a:buFont typeface="Wingdings" panose="05000000000000000000" pitchFamily="2" charset="2"/>
              <a:buChar char="Ø"/>
            </a:pPr>
            <a:r>
              <a:rPr lang="en-US" sz="3600" b="1" dirty="0">
                <a:solidFill>
                  <a:schemeClr val="bg1"/>
                </a:solidFill>
                <a:latin typeface="Calibri" panose="020F0502020204030204" pitchFamily="34" charset="0"/>
                <a:ea typeface="Calibri" panose="020F0502020204030204" pitchFamily="34" charset="0"/>
                <a:cs typeface="Calibri" panose="020F0502020204030204" pitchFamily="34" charset="0"/>
              </a:rPr>
              <a:t>Multi-Language</a:t>
            </a:r>
            <a:r>
              <a:rPr lang="en-US" sz="360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3600" b="1" dirty="0">
                <a:solidFill>
                  <a:schemeClr val="bg1"/>
                </a:solidFill>
                <a:latin typeface="Calibri" panose="020F0502020204030204" pitchFamily="34" charset="0"/>
                <a:ea typeface="Calibri" panose="020F0502020204030204" pitchFamily="34" charset="0"/>
                <a:cs typeface="Calibri" panose="020F0502020204030204" pitchFamily="34" charset="0"/>
              </a:rPr>
              <a:t>Support</a:t>
            </a:r>
            <a:r>
              <a:rPr lang="en-US" sz="3600" dirty="0">
                <a:solidFill>
                  <a:schemeClr val="bg1"/>
                </a:solidFill>
                <a:latin typeface="Calibri" panose="020F0502020204030204" pitchFamily="34" charset="0"/>
                <a:ea typeface="Calibri" panose="020F0502020204030204" pitchFamily="34" charset="0"/>
                <a:cs typeface="Calibri" panose="020F0502020204030204" pitchFamily="34" charset="0"/>
              </a:rPr>
              <a:t>: Accessible to diverse regions.</a:t>
            </a:r>
          </a:p>
          <a:p>
            <a:pPr marL="571500" indent="-571500">
              <a:buClr>
                <a:schemeClr val="bg1"/>
              </a:buClr>
              <a:buFont typeface="Wingdings" panose="05000000000000000000" pitchFamily="2" charset="2"/>
              <a:buChar char="Ø"/>
            </a:pPr>
            <a:r>
              <a:rPr lang="en-US" sz="3600" b="1" dirty="0">
                <a:solidFill>
                  <a:schemeClr val="bg1"/>
                </a:solidFill>
                <a:latin typeface="Calibri" panose="020F0502020204030204" pitchFamily="34" charset="0"/>
                <a:ea typeface="Calibri" panose="020F0502020204030204" pitchFamily="34" charset="0"/>
                <a:cs typeface="Calibri" panose="020F0502020204030204" pitchFamily="34" charset="0"/>
              </a:rPr>
              <a:t>User</a:t>
            </a:r>
            <a:r>
              <a:rPr lang="en-US" sz="360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3600" b="1" dirty="0">
                <a:solidFill>
                  <a:schemeClr val="bg1"/>
                </a:solidFill>
                <a:latin typeface="Calibri" panose="020F0502020204030204" pitchFamily="34" charset="0"/>
                <a:ea typeface="Calibri" panose="020F0502020204030204" pitchFamily="34" charset="0"/>
                <a:cs typeface="Calibri" panose="020F0502020204030204" pitchFamily="34" charset="0"/>
              </a:rPr>
              <a:t>Feedback</a:t>
            </a:r>
            <a:r>
              <a:rPr lang="en-US" sz="3600" dirty="0">
                <a:solidFill>
                  <a:schemeClr val="bg1"/>
                </a:solidFill>
                <a:latin typeface="Calibri" panose="020F0502020204030204" pitchFamily="34" charset="0"/>
                <a:ea typeface="Calibri" panose="020F0502020204030204" pitchFamily="34" charset="0"/>
                <a:cs typeface="Calibri" panose="020F0502020204030204" pitchFamily="34" charset="0"/>
              </a:rPr>
              <a:t>: Continuously improve with farmer input.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g2db67ac2d15_0_78"/>
          <p:cNvSpPr txBox="1"/>
          <p:nvPr/>
        </p:nvSpPr>
        <p:spPr>
          <a:xfrm>
            <a:off x="5798250" y="811200"/>
            <a:ext cx="6691500" cy="1119059"/>
          </a:xfrm>
          <a:prstGeom prst="rect">
            <a:avLst/>
          </a:prstGeom>
          <a:noFill/>
          <a:ln>
            <a:noFill/>
          </a:ln>
        </p:spPr>
        <p:txBody>
          <a:bodyPr spcFirstLastPara="1" wrap="square" lIns="91425" tIns="91425" rIns="91425" bIns="91425" anchor="t" anchorCtr="0">
            <a:spAutoFit/>
          </a:bodyPr>
          <a:lstStyle/>
          <a:p>
            <a:pPr marL="0" marR="0" lvl="0" indent="0" algn="ctr" rtl="0">
              <a:lnSpc>
                <a:spcPct val="138005"/>
              </a:lnSpc>
              <a:spcBef>
                <a:spcPts val="0"/>
              </a:spcBef>
              <a:spcAft>
                <a:spcPts val="0"/>
              </a:spcAft>
              <a:buClr>
                <a:srgbClr val="000000"/>
              </a:buClr>
              <a:buSzPts val="4081"/>
              <a:buFont typeface="Arial"/>
              <a:buNone/>
            </a:pPr>
            <a:r>
              <a:rPr lang="en-US" sz="4400" b="1" i="0" u="none" strike="noStrike" cap="none" dirty="0">
                <a:solidFill>
                  <a:schemeClr val="accent3">
                    <a:lumMod val="40000"/>
                    <a:lumOff val="60000"/>
                  </a:schemeClr>
                </a:solidFill>
                <a:latin typeface="Times New Roman"/>
                <a:ea typeface="Times New Roman"/>
                <a:cs typeface="Times New Roman"/>
                <a:sym typeface="Times New Roman"/>
              </a:rPr>
              <a:t>Conclusion</a:t>
            </a:r>
          </a:p>
        </p:txBody>
      </p:sp>
      <p:sp>
        <p:nvSpPr>
          <p:cNvPr id="307" name="Google Shape;307;g2db67ac2d15_0_78"/>
          <p:cNvSpPr txBox="1"/>
          <p:nvPr/>
        </p:nvSpPr>
        <p:spPr>
          <a:xfrm>
            <a:off x="1410100" y="2394675"/>
            <a:ext cx="15480900" cy="7563900"/>
          </a:xfrm>
          <a:prstGeom prst="rect">
            <a:avLst/>
          </a:prstGeom>
          <a:noFill/>
          <a:ln>
            <a:noFill/>
          </a:ln>
        </p:spPr>
        <p:txBody>
          <a:bodyPr spcFirstLastPara="1" wrap="square" lIns="91425" tIns="91425" rIns="91425" bIns="91425" anchor="t" anchorCtr="0">
            <a:noAutofit/>
          </a:bodyPr>
          <a:lstStyle/>
          <a:p>
            <a:pPr marL="0" marR="0" lvl="0" indent="0" algn="just" rtl="0">
              <a:lnSpc>
                <a:spcPct val="160000"/>
              </a:lnSpc>
              <a:spcBef>
                <a:spcPts val="0"/>
              </a:spcBef>
              <a:spcAft>
                <a:spcPts val="0"/>
              </a:spcAft>
              <a:buClr>
                <a:srgbClr val="F9EEE7"/>
              </a:buClr>
              <a:buSzPts val="1750"/>
              <a:buFont typeface="Quattrocento" panose="02020502030000000404"/>
              <a:buNone/>
            </a:pPr>
            <a:r>
              <a:rPr lang="en-US" sz="3600" b="0" i="0" u="none" strike="noStrike" cap="none" dirty="0">
                <a:solidFill>
                  <a:srgbClr val="F9EEE7"/>
                </a:solidFill>
                <a:latin typeface="Calibri" panose="020F0502020204030204" pitchFamily="34" charset="0"/>
                <a:ea typeface="Calibri" panose="020F0502020204030204" pitchFamily="34" charset="0"/>
                <a:cs typeface="Calibri" panose="020F0502020204030204" pitchFamily="34" charset="0"/>
                <a:sym typeface="Quattrocento" panose="02020502030000000404"/>
              </a:rPr>
              <a:t>In conclusion, the implementation of a Smart Agriculture Recommendation System Using Machine Learning has demonstrated its immense potential in revolutionizing the way we approach crop cultivation. By leveraging data-driven insights and predictive modeling, this innovative approach has empowered farmers to make more informed decisions, leading to increased yields, reduced resource consumption, and enhanced sustainability.</a:t>
            </a:r>
            <a:endParaRPr lang="en-US" sz="36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panose="020F0502020204030204"/>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pic>
        <p:nvPicPr>
          <p:cNvPr id="3" name="Picture 2">
            <a:extLst>
              <a:ext uri="{FF2B5EF4-FFF2-40B4-BE49-F238E27FC236}">
                <a16:creationId xmlns:a16="http://schemas.microsoft.com/office/drawing/2014/main" id="{DF04E86B-4563-CDEC-F308-56F9F55B6C8C}"/>
              </a:ext>
            </a:extLst>
          </p:cNvPr>
          <p:cNvPicPr>
            <a:picLocks noChangeAspect="1"/>
          </p:cNvPicPr>
          <p:nvPr/>
        </p:nvPicPr>
        <p:blipFill>
          <a:blip r:embed="rId3"/>
          <a:srcRect/>
          <a:stretch/>
        </p:blipFill>
        <p:spPr>
          <a:xfrm>
            <a:off x="0" y="0"/>
            <a:ext cx="18288000" cy="10287000"/>
          </a:xfrm>
          <a:prstGeom prst="rect">
            <a:avLst/>
          </a:prstGeom>
          <a:ln>
            <a:noFill/>
          </a:ln>
          <a:effectLst>
            <a:softEdge rad="112500"/>
          </a:effectLst>
        </p:spPr>
      </p:pic>
      <p:sp>
        <p:nvSpPr>
          <p:cNvPr id="2" name="TextBox 1">
            <a:extLst>
              <a:ext uri="{FF2B5EF4-FFF2-40B4-BE49-F238E27FC236}">
                <a16:creationId xmlns:a16="http://schemas.microsoft.com/office/drawing/2014/main" id="{3180B558-ABF8-8A0C-CE8C-458D67A2CE35}"/>
              </a:ext>
            </a:extLst>
          </p:cNvPr>
          <p:cNvSpPr txBox="1"/>
          <p:nvPr/>
        </p:nvSpPr>
        <p:spPr>
          <a:xfrm>
            <a:off x="4669630" y="4889500"/>
            <a:ext cx="9274969" cy="1569660"/>
          </a:xfrm>
          <a:prstGeom prst="rect">
            <a:avLst/>
          </a:prstGeom>
          <a:noFill/>
        </p:spPr>
        <p:txBody>
          <a:bodyPr wrap="square" rtlCol="0">
            <a:spAutoFit/>
          </a:bodyPr>
          <a:lstStyle/>
          <a:p>
            <a:r>
              <a:rPr lang="en-IN" sz="9600" b="1" dirty="0">
                <a:solidFill>
                  <a:schemeClr val="bg1"/>
                </a:solidFill>
                <a:latin typeface="Segoe Script" panose="030B0504020000000003" pitchFamily="66" charset="0"/>
                <a:ea typeface="Calibri" panose="020F0502020204030204" pitchFamily="34" charset="0"/>
                <a:cs typeface="Calibri" panose="020F0502020204030204" pitchFamily="34" charset="0"/>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08F5257-B19A-D866-49A3-BCE4C710D19E}"/>
              </a:ext>
            </a:extLst>
          </p:cNvPr>
          <p:cNvPicPr>
            <a:picLocks noChangeAspect="1"/>
          </p:cNvPicPr>
          <p:nvPr/>
        </p:nvPicPr>
        <p:blipFill>
          <a:blip r:embed="rId2"/>
          <a:srcRect/>
          <a:stretch/>
        </p:blipFill>
        <p:spPr>
          <a:xfrm>
            <a:off x="0" y="14288"/>
            <a:ext cx="18288000" cy="10287000"/>
          </a:xfrm>
          <a:prstGeom prst="rect">
            <a:avLst/>
          </a:prstGeom>
          <a:ln w="88900" cap="sq" cmpd="thickThin">
            <a:solidFill>
              <a:srgbClr val="000000"/>
            </a:solidFill>
            <a:prstDash val="solid"/>
            <a:miter lim="800000"/>
          </a:ln>
          <a:effectLst>
            <a:innerShdw blurRad="76200">
              <a:srgbClr val="000000"/>
            </a:innerShdw>
          </a:effectLst>
        </p:spPr>
      </p:pic>
      <p:sp>
        <p:nvSpPr>
          <p:cNvPr id="2" name="TextBox 1">
            <a:extLst>
              <a:ext uri="{FF2B5EF4-FFF2-40B4-BE49-F238E27FC236}">
                <a16:creationId xmlns:a16="http://schemas.microsoft.com/office/drawing/2014/main" id="{95F42112-F7DD-7DF1-2F17-4DA2E4B6A218}"/>
              </a:ext>
            </a:extLst>
          </p:cNvPr>
          <p:cNvSpPr txBox="1"/>
          <p:nvPr/>
        </p:nvSpPr>
        <p:spPr>
          <a:xfrm>
            <a:off x="2185988" y="6172201"/>
            <a:ext cx="4529138" cy="523220"/>
          </a:xfrm>
          <a:prstGeom prst="rect">
            <a:avLst/>
          </a:prstGeom>
          <a:noFill/>
        </p:spPr>
        <p:txBody>
          <a:bodyPr wrap="square" rtlCol="0">
            <a:spAutoFit/>
          </a:bodyPr>
          <a:lstStyle/>
          <a:p>
            <a:r>
              <a:rPr lang="en-IN" sz="2800" dirty="0">
                <a:solidFill>
                  <a:schemeClr val="bg1"/>
                </a:solidFill>
                <a:latin typeface="Arial Black" panose="020B0A04020102020204" pitchFamily="34" charset="0"/>
              </a:rPr>
              <a:t>PROPOSED METHODS</a:t>
            </a:r>
          </a:p>
        </p:txBody>
      </p:sp>
    </p:spTree>
    <p:extLst>
      <p:ext uri="{BB962C8B-B14F-4D97-AF65-F5344CB8AC3E}">
        <p14:creationId xmlns:p14="http://schemas.microsoft.com/office/powerpoint/2010/main" val="12512757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3"/>
          <p:cNvSpPr/>
          <p:nvPr/>
        </p:nvSpPr>
        <p:spPr>
          <a:xfrm rot="10800000">
            <a:off x="0" y="0"/>
            <a:ext cx="18288000" cy="10287000"/>
          </a:xfrm>
          <a:custGeom>
            <a:avLst/>
            <a:gdLst/>
            <a:ahLst/>
            <a:cxnLst/>
            <a:rect l="l" t="t" r="r" b="b"/>
            <a:pathLst>
              <a:path w="18288000" h="10287000" extrusionOk="0">
                <a:moveTo>
                  <a:pt x="18288000" y="10287000"/>
                </a:moveTo>
                <a:lnTo>
                  <a:pt x="0" y="10287000"/>
                </a:lnTo>
                <a:lnTo>
                  <a:pt x="0" y="0"/>
                </a:lnTo>
                <a:lnTo>
                  <a:pt x="18288000" y="0"/>
                </a:lnTo>
                <a:lnTo>
                  <a:pt x="18288000" y="10287000"/>
                </a:lnTo>
                <a:close/>
              </a:path>
            </a:pathLst>
          </a:custGeom>
          <a:solidFill>
            <a:schemeClr val="tx1">
              <a:lumMod val="50000"/>
            </a:schemeClr>
          </a:solidFill>
          <a:ln>
            <a:noFill/>
          </a:ln>
        </p:spPr>
        <p:txBody>
          <a:bodyPr/>
          <a:lstStyle/>
          <a:p>
            <a:endParaRPr lang="en-IN" dirty="0"/>
          </a:p>
        </p:txBody>
      </p:sp>
      <p:sp>
        <p:nvSpPr>
          <p:cNvPr id="124" name="Google Shape;124;p3"/>
          <p:cNvSpPr txBox="1"/>
          <p:nvPr/>
        </p:nvSpPr>
        <p:spPr>
          <a:xfrm>
            <a:off x="748145" y="552221"/>
            <a:ext cx="16957964" cy="1868845"/>
          </a:xfrm>
          <a:prstGeom prst="rect">
            <a:avLst/>
          </a:prstGeom>
          <a:noFill/>
          <a:ln>
            <a:noFill/>
          </a:ln>
        </p:spPr>
        <p:txBody>
          <a:bodyPr spcFirstLastPara="1" wrap="square" lIns="0" tIns="0" rIns="0" bIns="0" anchor="t" anchorCtr="0">
            <a:spAutoFit/>
          </a:bodyPr>
          <a:lstStyle/>
          <a:p>
            <a:pPr marL="0" marR="0" lvl="0" indent="0" algn="ctr" rtl="0">
              <a:lnSpc>
                <a:spcPct val="138009"/>
              </a:lnSpc>
              <a:spcBef>
                <a:spcPts val="0"/>
              </a:spcBef>
              <a:spcAft>
                <a:spcPts val="0"/>
              </a:spcAft>
              <a:buClr>
                <a:srgbClr val="000000"/>
              </a:buClr>
              <a:buSzPts val="3999"/>
              <a:buFont typeface="Arial"/>
              <a:buNone/>
            </a:pPr>
            <a:r>
              <a:rPr lang="en-US" sz="4400" b="1" strike="noStrike" cap="none" dirty="0">
                <a:solidFill>
                  <a:schemeClr val="accent3">
                    <a:lumMod val="40000"/>
                    <a:lumOff val="60000"/>
                  </a:schemeClr>
                </a:solidFill>
                <a:latin typeface="Times New Roman"/>
                <a:ea typeface="Times New Roman"/>
                <a:cs typeface="Times New Roman"/>
                <a:sym typeface="Times New Roman"/>
              </a:rPr>
              <a:t>List of Contents</a:t>
            </a:r>
            <a:endParaRPr lang="en-US" sz="4400" b="1" dirty="0">
              <a:solidFill>
                <a:schemeClr val="accent3">
                  <a:lumMod val="40000"/>
                  <a:lumOff val="60000"/>
                </a:schemeClr>
              </a:solidFill>
              <a:latin typeface="Times New Roman"/>
              <a:ea typeface="Times New Roman"/>
              <a:cs typeface="Times New Roman"/>
              <a:sym typeface="Times New Roman"/>
            </a:endParaRPr>
          </a:p>
          <a:p>
            <a:pPr marL="0" marR="0" lvl="0" indent="0" algn="ctr" rtl="0">
              <a:lnSpc>
                <a:spcPct val="138009"/>
              </a:lnSpc>
              <a:spcBef>
                <a:spcPts val="0"/>
              </a:spcBef>
              <a:spcAft>
                <a:spcPts val="0"/>
              </a:spcAft>
              <a:buClr>
                <a:srgbClr val="000000"/>
              </a:buClr>
              <a:buSzPts val="3999"/>
              <a:buFont typeface="Arial"/>
              <a:buNone/>
            </a:pPr>
            <a:r>
              <a:rPr lang="en-US" sz="4400" b="1" strike="noStrike" cap="none" dirty="0">
                <a:solidFill>
                  <a:schemeClr val="accent3">
                    <a:lumMod val="40000"/>
                    <a:lumOff val="60000"/>
                  </a:schemeClr>
                </a:solidFill>
                <a:latin typeface="Times New Roman"/>
                <a:ea typeface="Times New Roman"/>
                <a:cs typeface="Times New Roman"/>
                <a:sym typeface="Times New Roman"/>
              </a:rPr>
              <a:t> </a:t>
            </a:r>
            <a:endParaRPr sz="4400" b="1" strike="noStrike" cap="none" dirty="0">
              <a:solidFill>
                <a:schemeClr val="accent3">
                  <a:lumMod val="40000"/>
                  <a:lumOff val="60000"/>
                </a:schemeClr>
              </a:solidFill>
              <a:latin typeface="Times New Roman"/>
              <a:ea typeface="Times New Roman"/>
              <a:cs typeface="Times New Roman"/>
              <a:sym typeface="Times New Roman"/>
            </a:endParaRPr>
          </a:p>
        </p:txBody>
      </p:sp>
      <p:sp>
        <p:nvSpPr>
          <p:cNvPr id="125" name="Google Shape;125;p3"/>
          <p:cNvSpPr txBox="1"/>
          <p:nvPr/>
        </p:nvSpPr>
        <p:spPr>
          <a:xfrm>
            <a:off x="1145251" y="1486643"/>
            <a:ext cx="15997497" cy="8919750"/>
          </a:xfrm>
          <a:prstGeom prst="rect">
            <a:avLst/>
          </a:prstGeom>
          <a:noFill/>
          <a:ln>
            <a:noFill/>
          </a:ln>
        </p:spPr>
        <p:txBody>
          <a:bodyPr spcFirstLastPara="1" wrap="square" lIns="0" tIns="0" rIns="0" bIns="0" anchor="t" anchorCtr="0">
            <a:spAutoFit/>
          </a:bodyPr>
          <a:lstStyle/>
          <a:p>
            <a:pPr marL="793120" marR="0" lvl="1" indent="-457200" algn="l" rtl="0">
              <a:lnSpc>
                <a:spcPct val="138026"/>
              </a:lnSpc>
              <a:spcBef>
                <a:spcPts val="0"/>
              </a:spcBef>
              <a:spcAft>
                <a:spcPts val="0"/>
              </a:spcAft>
              <a:buClr>
                <a:schemeClr val="bg1"/>
              </a:buClr>
              <a:buSzPts val="3111"/>
              <a:buFont typeface="Wingdings" panose="05000000000000000000" pitchFamily="2" charset="2"/>
              <a:buChar char="Ø"/>
            </a:pPr>
            <a:r>
              <a:rPr lang="en-US" sz="2800" b="1"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Abstract</a:t>
            </a:r>
          </a:p>
          <a:p>
            <a:pPr marL="793120" marR="0" lvl="1" indent="-457200" algn="l" rtl="0">
              <a:lnSpc>
                <a:spcPct val="138026"/>
              </a:lnSpc>
              <a:spcBef>
                <a:spcPts val="0"/>
              </a:spcBef>
              <a:spcAft>
                <a:spcPts val="0"/>
              </a:spcAft>
              <a:buClr>
                <a:schemeClr val="bg1"/>
              </a:buClr>
              <a:buSzPts val="3111"/>
              <a:buFont typeface="Wingdings" panose="05000000000000000000" pitchFamily="2" charset="2"/>
              <a:buChar char="Ø"/>
            </a:pPr>
            <a:r>
              <a:rPr lang="en-US" sz="2800" b="1"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Introduction</a:t>
            </a:r>
          </a:p>
          <a:p>
            <a:pPr marL="793120" lvl="1" indent="-457200">
              <a:lnSpc>
                <a:spcPct val="138026"/>
              </a:lnSpc>
              <a:buClr>
                <a:schemeClr val="bg1"/>
              </a:buClr>
              <a:buSzPts val="3111"/>
              <a:buFont typeface="Wingdings" panose="05000000000000000000" pitchFamily="2" charset="2"/>
              <a:buChar char="Ø"/>
            </a:pPr>
            <a:r>
              <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rPr>
              <a:t>Challenges in traditional farming</a:t>
            </a:r>
          </a:p>
          <a:p>
            <a:pPr marL="793120" lvl="1" indent="-457200">
              <a:lnSpc>
                <a:spcPct val="138026"/>
              </a:lnSpc>
              <a:buClr>
                <a:schemeClr val="bg1"/>
              </a:buClr>
              <a:buSzPts val="3111"/>
              <a:buFont typeface="Wingdings" panose="05000000000000000000" pitchFamily="2" charset="2"/>
              <a:buChar char="Ø"/>
            </a:pPr>
            <a:r>
              <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rPr>
              <a:t>Role of machine learning in agriculture</a:t>
            </a:r>
          </a:p>
          <a:p>
            <a:pPr marL="793120" lvl="1" indent="-457200">
              <a:lnSpc>
                <a:spcPct val="138026"/>
              </a:lnSpc>
              <a:buClr>
                <a:schemeClr val="bg1"/>
              </a:buClr>
              <a:buSzPts val="3111"/>
              <a:buFont typeface="Wingdings" panose="05000000000000000000" pitchFamily="2" charset="2"/>
              <a:buChar char="Ø"/>
            </a:pPr>
            <a:r>
              <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rPr>
              <a:t> Implementation of smart agriculture</a:t>
            </a:r>
          </a:p>
          <a:p>
            <a:pPr marL="793120" lvl="1" indent="-457200">
              <a:lnSpc>
                <a:spcPct val="138026"/>
              </a:lnSpc>
              <a:buClr>
                <a:schemeClr val="bg1"/>
              </a:buClr>
              <a:buSzPts val="3111"/>
              <a:buFont typeface="Wingdings" panose="05000000000000000000" pitchFamily="2" charset="2"/>
              <a:buChar char="Ø"/>
            </a:pPr>
            <a:r>
              <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rPr>
              <a:t>Data set graph</a:t>
            </a:r>
          </a:p>
          <a:p>
            <a:pPr marL="793120" lvl="1" indent="-457200">
              <a:lnSpc>
                <a:spcPct val="138026"/>
              </a:lnSpc>
              <a:buClr>
                <a:schemeClr val="bg1"/>
              </a:buClr>
              <a:buSzPts val="3111"/>
              <a:buFont typeface="Wingdings" panose="05000000000000000000" pitchFamily="2" charset="2"/>
              <a:buChar char="Ø"/>
            </a:pPr>
            <a:r>
              <a:rPr lang="en-US" sz="2800" b="1"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Quattrocento" panose="02020502030000000404"/>
              </a:rPr>
              <a:t>Evaluation and optimization of the model</a:t>
            </a:r>
            <a:endPar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a:p>
            <a:pPr marL="793120" lvl="1" indent="-457200">
              <a:lnSpc>
                <a:spcPct val="138026"/>
              </a:lnSpc>
              <a:buClr>
                <a:schemeClr val="bg1"/>
              </a:buClr>
              <a:buSzPts val="3111"/>
              <a:buFont typeface="Wingdings" panose="05000000000000000000" pitchFamily="2" charset="2"/>
              <a:buChar char="Ø"/>
            </a:pPr>
            <a:r>
              <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rPr>
              <a:t>Seaborn temperature chat</a:t>
            </a:r>
          </a:p>
          <a:p>
            <a:pPr marL="793120" lvl="1" indent="-457200">
              <a:lnSpc>
                <a:spcPct val="138026"/>
              </a:lnSpc>
              <a:buClr>
                <a:schemeClr val="bg1"/>
              </a:buClr>
              <a:buSzPts val="3111"/>
              <a:buFont typeface="Wingdings" panose="05000000000000000000" pitchFamily="2" charset="2"/>
              <a:buChar char="Ø"/>
            </a:pPr>
            <a:r>
              <a:rPr lang="en-US" sz="2800" b="1"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Quattrocento" panose="02020502030000000404"/>
              </a:rPr>
              <a:t>Benefits of the smart agriculture system</a:t>
            </a:r>
            <a:endParaRPr lang="en-US" sz="2800" b="1"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endParaRPr>
          </a:p>
          <a:p>
            <a:pPr marL="793120" marR="0" lvl="1" indent="-457200" algn="l" rtl="0">
              <a:lnSpc>
                <a:spcPct val="138026"/>
              </a:lnSpc>
              <a:spcBef>
                <a:spcPts val="0"/>
              </a:spcBef>
              <a:spcAft>
                <a:spcPts val="0"/>
              </a:spcAft>
              <a:buClr>
                <a:schemeClr val="bg1"/>
              </a:buClr>
              <a:buSzPts val="3111"/>
              <a:buFont typeface="Wingdings" panose="05000000000000000000" pitchFamily="2" charset="2"/>
              <a:buChar char="Ø"/>
            </a:pPr>
            <a:r>
              <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System requirement</a:t>
            </a:r>
            <a:endParaRPr lang="en-US" sz="2800" b="1"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endParaRPr>
          </a:p>
          <a:p>
            <a:pPr marL="793120" marR="0" lvl="1" indent="-457200" algn="l" rtl="0">
              <a:lnSpc>
                <a:spcPct val="138026"/>
              </a:lnSpc>
              <a:spcBef>
                <a:spcPts val="0"/>
              </a:spcBef>
              <a:spcAft>
                <a:spcPts val="0"/>
              </a:spcAft>
              <a:buClr>
                <a:schemeClr val="bg1"/>
              </a:buClr>
              <a:buSzPts val="3111"/>
              <a:buFont typeface="Wingdings" panose="05000000000000000000" pitchFamily="2" charset="2"/>
              <a:buChar char="Ø"/>
            </a:pPr>
            <a:r>
              <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Output screens</a:t>
            </a:r>
          </a:p>
          <a:p>
            <a:pPr marL="793120" marR="0" lvl="1" indent="-457200" algn="l" rtl="0">
              <a:lnSpc>
                <a:spcPct val="138026"/>
              </a:lnSpc>
              <a:spcBef>
                <a:spcPts val="0"/>
              </a:spcBef>
              <a:spcAft>
                <a:spcPts val="0"/>
              </a:spcAft>
              <a:buClr>
                <a:schemeClr val="bg1"/>
              </a:buClr>
              <a:buSzPts val="3111"/>
              <a:buFont typeface="Wingdings" panose="05000000000000000000" pitchFamily="2" charset="2"/>
              <a:buChar char="Ø"/>
            </a:pPr>
            <a:r>
              <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Future enhancements</a:t>
            </a:r>
          </a:p>
          <a:p>
            <a:pPr marL="793120" marR="0" lvl="1" indent="-457200" algn="l" rtl="0">
              <a:lnSpc>
                <a:spcPct val="138026"/>
              </a:lnSpc>
              <a:spcBef>
                <a:spcPts val="0"/>
              </a:spcBef>
              <a:spcAft>
                <a:spcPts val="0"/>
              </a:spcAft>
              <a:buClr>
                <a:schemeClr val="bg1"/>
              </a:buClr>
              <a:buSzPts val="3111"/>
              <a:buFont typeface="Wingdings" panose="05000000000000000000" pitchFamily="2" charset="2"/>
              <a:buChar char="Ø"/>
            </a:pPr>
            <a:r>
              <a:rPr lang="en-US" sz="2800" b="1"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Conclusion</a:t>
            </a:r>
          </a:p>
          <a:p>
            <a:pPr marL="793120" marR="0" lvl="1" indent="-457200" algn="l" rtl="0">
              <a:lnSpc>
                <a:spcPct val="138026"/>
              </a:lnSpc>
              <a:spcBef>
                <a:spcPts val="0"/>
              </a:spcBef>
              <a:spcAft>
                <a:spcPts val="0"/>
              </a:spcAft>
              <a:buClr>
                <a:schemeClr val="bg1"/>
              </a:buClr>
              <a:buSzPts val="3111"/>
              <a:buFont typeface="Wingdings" panose="05000000000000000000" pitchFamily="2" charset="2"/>
              <a:buChar char="Ø"/>
            </a:pPr>
            <a:r>
              <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Thank you</a:t>
            </a:r>
            <a:endParaRPr lang="en-US" sz="2800" b="1"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Arial"/>
            </a:endParaRPr>
          </a:p>
          <a:p>
            <a:pPr marL="457200" marR="0" lvl="0" indent="-457200" algn="l" rtl="0">
              <a:lnSpc>
                <a:spcPct val="138026"/>
              </a:lnSpc>
              <a:spcBef>
                <a:spcPts val="0"/>
              </a:spcBef>
              <a:spcAft>
                <a:spcPts val="0"/>
              </a:spcAft>
              <a:buClr>
                <a:schemeClr val="bg1"/>
              </a:buClr>
              <a:buSzPts val="3111"/>
              <a:buFont typeface="Wingdings" panose="05000000000000000000" pitchFamily="2" charset="2"/>
              <a:buChar char="Ø"/>
            </a:pPr>
            <a:endParaRPr sz="2800" b="1"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g2db67ac2d15_0_7"/>
          <p:cNvSpPr txBox="1"/>
          <p:nvPr/>
        </p:nvSpPr>
        <p:spPr>
          <a:xfrm>
            <a:off x="7861036" y="870004"/>
            <a:ext cx="2565928" cy="1142425"/>
          </a:xfrm>
          <a:prstGeom prst="rect">
            <a:avLst/>
          </a:prstGeom>
          <a:noFill/>
          <a:ln>
            <a:noFill/>
          </a:ln>
        </p:spPr>
        <p:txBody>
          <a:bodyPr spcFirstLastPara="1" wrap="square" lIns="91425" tIns="91425" rIns="91425" bIns="91425" anchor="t" anchorCtr="0">
            <a:noAutofit/>
          </a:bodyPr>
          <a:lstStyle/>
          <a:p>
            <a:pPr marL="0" marR="0" lvl="0" indent="0" algn="l" rtl="0">
              <a:lnSpc>
                <a:spcPct val="138024"/>
              </a:lnSpc>
              <a:spcBef>
                <a:spcPts val="0"/>
              </a:spcBef>
              <a:spcAft>
                <a:spcPts val="0"/>
              </a:spcAft>
              <a:buClr>
                <a:schemeClr val="dk1"/>
              </a:buClr>
              <a:buSzPts val="4079"/>
              <a:buFont typeface="Arial"/>
              <a:buNone/>
            </a:pPr>
            <a:r>
              <a:rPr lang="en-US" sz="4400" b="1" i="0" u="none" strike="noStrike" cap="none" dirty="0">
                <a:solidFill>
                  <a:schemeClr val="accent3">
                    <a:lumMod val="40000"/>
                    <a:lumOff val="60000"/>
                  </a:schemeClr>
                </a:solidFill>
                <a:latin typeface="Times New Roman"/>
                <a:ea typeface="Times New Roman"/>
                <a:cs typeface="Times New Roman"/>
                <a:sym typeface="Times New Roman"/>
              </a:rPr>
              <a:t>Abstract</a:t>
            </a:r>
          </a:p>
        </p:txBody>
      </p:sp>
      <p:sp>
        <p:nvSpPr>
          <p:cNvPr id="133" name="Google Shape;133;g2db67ac2d15_0_7"/>
          <p:cNvSpPr txBox="1"/>
          <p:nvPr/>
        </p:nvSpPr>
        <p:spPr>
          <a:xfrm>
            <a:off x="792550" y="2692575"/>
            <a:ext cx="17109300" cy="6349250"/>
          </a:xfrm>
          <a:prstGeom prst="rect">
            <a:avLst/>
          </a:prstGeom>
          <a:noFill/>
          <a:ln>
            <a:noFill/>
          </a:ln>
        </p:spPr>
        <p:txBody>
          <a:bodyPr spcFirstLastPara="1" wrap="square" lIns="91425" tIns="91425" rIns="91425" bIns="91425" anchor="t" anchorCtr="0">
            <a:noAutofit/>
          </a:bodyPr>
          <a:lstStyle/>
          <a:p>
            <a:pPr lvl="0" algn="just">
              <a:lnSpc>
                <a:spcPct val="150000"/>
              </a:lnSpc>
              <a:spcBef>
                <a:spcPts val="1500"/>
              </a:spcBef>
              <a:buClr>
                <a:schemeClr val="dk1"/>
              </a:buClr>
              <a:buSzPts val="1100"/>
            </a:pPr>
            <a:r>
              <a:rPr lang="en-US" sz="3200"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Agriculture is the largest provider of livelihoods in rural India and a significant contributor to the country's GDP. However, crop yield per hectare is low compared to international standards, contributing to the high suicide rate among marginal farmers. To address this, we propose a user-friendly yield prediction system accessible via a mobile app. By using GPS to identify location and accepting area and soil type as inputs, the system employs machine learning algorithms to suggest the most profitable crops or predict yields. Random Forest, with 95% accuracy, performs the best. The app also advises on optimal fertilizer use to enhance yield.</a:t>
            </a:r>
            <a:endParaRPr sz="3200" dirty="0">
              <a:solidFill>
                <a:schemeClr val="bg1"/>
              </a:solidFill>
              <a:latin typeface="Calibri" panose="020F0502020204030204" pitchFamily="34" charset="0"/>
              <a:ea typeface="Calibri" panose="020F0502020204030204" pitchFamily="34" charset="0"/>
              <a:cs typeface="Calibri" panose="020F0502020204030204" pitchFamily="34" charset="0"/>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C98042C-F23A-B1C4-32A7-6DCB32FD0F56}"/>
              </a:ext>
            </a:extLst>
          </p:cNvPr>
          <p:cNvSpPr txBox="1"/>
          <p:nvPr/>
        </p:nvSpPr>
        <p:spPr>
          <a:xfrm>
            <a:off x="4864100" y="1155700"/>
            <a:ext cx="8559800" cy="769441"/>
          </a:xfrm>
          <a:prstGeom prst="rect">
            <a:avLst/>
          </a:prstGeom>
          <a:noFill/>
        </p:spPr>
        <p:txBody>
          <a:bodyPr wrap="square" rtlCol="0">
            <a:spAutoFit/>
          </a:bodyPr>
          <a:lstStyle/>
          <a:p>
            <a:pPr algn="ctr"/>
            <a:r>
              <a:rPr lang="en-IN" sz="4400" b="1" dirty="0">
                <a:solidFill>
                  <a:schemeClr val="accent3">
                    <a:lumMod val="40000"/>
                    <a:lumOff val="60000"/>
                  </a:schemeClr>
                </a:solidFill>
                <a:latin typeface="Times New Roman" panose="02020603050405020304" pitchFamily="18" charset="0"/>
                <a:cs typeface="Times New Roman" panose="02020603050405020304" pitchFamily="18" charset="0"/>
              </a:rPr>
              <a:t>Introduction</a:t>
            </a:r>
          </a:p>
        </p:txBody>
      </p:sp>
      <p:sp>
        <p:nvSpPr>
          <p:cNvPr id="3" name="TextBox 2">
            <a:extLst>
              <a:ext uri="{FF2B5EF4-FFF2-40B4-BE49-F238E27FC236}">
                <a16:creationId xmlns:a16="http://schemas.microsoft.com/office/drawing/2014/main" id="{D9330CA7-7881-C211-F98A-C1AF8B96C504}"/>
              </a:ext>
            </a:extLst>
          </p:cNvPr>
          <p:cNvSpPr txBox="1"/>
          <p:nvPr/>
        </p:nvSpPr>
        <p:spPr>
          <a:xfrm>
            <a:off x="793750" y="2766894"/>
            <a:ext cx="16700500" cy="4448013"/>
          </a:xfrm>
          <a:prstGeom prst="rect">
            <a:avLst/>
          </a:prstGeom>
          <a:noFill/>
        </p:spPr>
        <p:txBody>
          <a:bodyPr wrap="square" rtlCol="0">
            <a:spAutoFit/>
          </a:bodyPr>
          <a:lstStyle/>
          <a:p>
            <a:pPr algn="just">
              <a:lnSpc>
                <a:spcPct val="150000"/>
              </a:lnSpc>
            </a:pPr>
            <a:r>
              <a:rPr lang="en-US" sz="3200" dirty="0">
                <a:solidFill>
                  <a:schemeClr val="bg1"/>
                </a:solidFill>
                <a:latin typeface="Calibri" panose="020F0502020204030204" pitchFamily="34" charset="0"/>
                <a:ea typeface="Calibri" panose="020F0502020204030204" pitchFamily="34" charset="0"/>
                <a:cs typeface="Calibri" panose="020F0502020204030204" pitchFamily="34" charset="0"/>
              </a:rPr>
              <a:t>India's agricultural sector faces challenges like suboptimal crop yields and limited access to information, especially for marginal farmers, leading to economic hardship and high suicide rates. A smart agriculture recommendation system using machine learning can provide personalized, actionable insights. Accessible via mobile, it analyzes soil type and historical yield data to advise on crop selection, cultivation practices, and fertilizer timing. This system aims to enhance productivity, improve livelihoods, and reduce farmer distress in rural India.</a:t>
            </a:r>
            <a:endParaRPr lang="en-IN" sz="32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446875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5" name="Picture 4">
            <a:extLst>
              <a:ext uri="{FF2B5EF4-FFF2-40B4-BE49-F238E27FC236}">
                <a16:creationId xmlns:a16="http://schemas.microsoft.com/office/drawing/2014/main" id="{19A57363-8A4F-95F4-92B7-00F476EEA688}"/>
              </a:ext>
            </a:extLst>
          </p:cNvPr>
          <p:cNvPicPr>
            <a:picLocks noChangeAspect="1"/>
          </p:cNvPicPr>
          <p:nvPr/>
        </p:nvPicPr>
        <p:blipFill>
          <a:blip r:embed="rId3"/>
          <a:stretch>
            <a:fillRect/>
          </a:stretch>
        </p:blipFill>
        <p:spPr>
          <a:xfrm>
            <a:off x="6001789" y="0"/>
            <a:ext cx="12286211" cy="10287000"/>
          </a:xfrm>
          <a:prstGeom prst="rect">
            <a:avLst/>
          </a:prstGeom>
          <a:ln>
            <a:noFill/>
          </a:ln>
          <a:effectLst>
            <a:softEdge rad="112500"/>
          </a:effectLst>
        </p:spPr>
      </p:pic>
      <p:sp>
        <p:nvSpPr>
          <p:cNvPr id="7" name="TextBox 6">
            <a:extLst>
              <a:ext uri="{FF2B5EF4-FFF2-40B4-BE49-F238E27FC236}">
                <a16:creationId xmlns:a16="http://schemas.microsoft.com/office/drawing/2014/main" id="{24667BC2-E80B-54A0-84C5-826A8F741D1B}"/>
              </a:ext>
            </a:extLst>
          </p:cNvPr>
          <p:cNvSpPr txBox="1"/>
          <p:nvPr/>
        </p:nvSpPr>
        <p:spPr>
          <a:xfrm>
            <a:off x="-1" y="3989338"/>
            <a:ext cx="6001789" cy="2308324"/>
          </a:xfrm>
          <a:prstGeom prst="rect">
            <a:avLst/>
          </a:prstGeom>
          <a:noFill/>
        </p:spPr>
        <p:txBody>
          <a:bodyPr wrap="square" rtlCol="0">
            <a:spAutoFit/>
          </a:bodyPr>
          <a:lstStyle/>
          <a:p>
            <a:pPr algn="ctr"/>
            <a:r>
              <a:rPr lang="en-IN" sz="4800" b="1" i="1" dirty="0">
                <a:solidFill>
                  <a:schemeClr val="bg1"/>
                </a:solidFill>
                <a:latin typeface="Calibri" panose="020F0502020204030204" pitchFamily="34" charset="0"/>
                <a:ea typeface="Calibri" panose="020F0502020204030204" pitchFamily="34" charset="0"/>
                <a:cs typeface="Calibri" panose="020F0502020204030204" pitchFamily="34" charset="0"/>
              </a:rPr>
              <a:t>A BEST WAY TO CULTIVATE </a:t>
            </a:r>
          </a:p>
          <a:p>
            <a:pPr algn="ctr"/>
            <a:r>
              <a:rPr lang="en-IN" sz="4800" b="1" i="1" dirty="0">
                <a:solidFill>
                  <a:schemeClr val="bg1"/>
                </a:solidFill>
                <a:latin typeface="Calibri" panose="020F0502020204030204" pitchFamily="34" charset="0"/>
                <a:ea typeface="Calibri" panose="020F0502020204030204" pitchFamily="34" charset="0"/>
                <a:cs typeface="Calibri" panose="020F0502020204030204" pitchFamily="34" charset="0"/>
              </a:rPr>
              <a:t>THE CROP</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AD77B5A-3280-07F6-C8E9-FE98A7017D0A}"/>
              </a:ext>
            </a:extLst>
          </p:cNvPr>
          <p:cNvPicPr>
            <a:picLocks noChangeAspect="1"/>
          </p:cNvPicPr>
          <p:nvPr/>
        </p:nvPicPr>
        <p:blipFill>
          <a:blip r:embed="rId2"/>
          <a:stretch>
            <a:fillRect/>
          </a:stretch>
        </p:blipFill>
        <p:spPr>
          <a:xfrm>
            <a:off x="0" y="0"/>
            <a:ext cx="18288000" cy="10287000"/>
          </a:xfrm>
          <a:prstGeom prst="rect">
            <a:avLst/>
          </a:prstGeom>
          <a:ln w="88900" cap="sq" cmpd="thickThin">
            <a:solidFill>
              <a:srgbClr val="000000"/>
            </a:solidFill>
            <a:prstDash val="solid"/>
            <a:miter lim="800000"/>
          </a:ln>
          <a:effectLst>
            <a:innerShdw blurRad="76200">
              <a:srgbClr val="000000"/>
            </a:innerShdw>
          </a:effectLst>
        </p:spPr>
      </p:pic>
      <p:sp>
        <p:nvSpPr>
          <p:cNvPr id="6" name="TextBox 5">
            <a:extLst>
              <a:ext uri="{FF2B5EF4-FFF2-40B4-BE49-F238E27FC236}">
                <a16:creationId xmlns:a16="http://schemas.microsoft.com/office/drawing/2014/main" id="{CDCB62F4-DB4F-2D38-643B-B105B80C7943}"/>
              </a:ext>
            </a:extLst>
          </p:cNvPr>
          <p:cNvSpPr txBox="1"/>
          <p:nvPr/>
        </p:nvSpPr>
        <p:spPr>
          <a:xfrm>
            <a:off x="9144000" y="686092"/>
            <a:ext cx="8940338" cy="1754326"/>
          </a:xfrm>
          <a:prstGeom prst="rect">
            <a:avLst/>
          </a:prstGeom>
          <a:noFill/>
        </p:spPr>
        <p:txBody>
          <a:bodyPr wrap="square" rtlCol="0">
            <a:spAutoFit/>
          </a:bodyPr>
          <a:lstStyle/>
          <a:p>
            <a:pPr algn="ctr"/>
            <a:r>
              <a:rPr lang="en-IN" sz="5400" b="1" dirty="0">
                <a:solidFill>
                  <a:schemeClr val="accent6">
                    <a:lumMod val="10000"/>
                  </a:schemeClr>
                </a:solidFill>
                <a:latin typeface="Times New Roman" panose="02020603050405020304" pitchFamily="18" charset="0"/>
                <a:ea typeface="Calibri" panose="020F0502020204030204" pitchFamily="34" charset="0"/>
                <a:cs typeface="Times New Roman" panose="02020603050405020304" pitchFamily="18" charset="0"/>
              </a:rPr>
              <a:t>CHALLENGES IN TRADITIONAL FARMING </a:t>
            </a:r>
          </a:p>
        </p:txBody>
      </p:sp>
      <p:sp>
        <p:nvSpPr>
          <p:cNvPr id="7" name="TextBox 6">
            <a:extLst>
              <a:ext uri="{FF2B5EF4-FFF2-40B4-BE49-F238E27FC236}">
                <a16:creationId xmlns:a16="http://schemas.microsoft.com/office/drawing/2014/main" id="{1C57D3AF-FE84-F15D-F85D-6E16BE865CDE}"/>
              </a:ext>
            </a:extLst>
          </p:cNvPr>
          <p:cNvSpPr txBox="1"/>
          <p:nvPr/>
        </p:nvSpPr>
        <p:spPr>
          <a:xfrm>
            <a:off x="8958194" y="3362887"/>
            <a:ext cx="9126144" cy="6001643"/>
          </a:xfrm>
          <a:prstGeom prst="rect">
            <a:avLst/>
          </a:prstGeom>
          <a:noFill/>
        </p:spPr>
        <p:txBody>
          <a:bodyPr wrap="square" rtlCol="0">
            <a:spAutoFit/>
          </a:bodyPr>
          <a:lstStyle/>
          <a:p>
            <a:pPr marL="457200" indent="-457200" algn="just">
              <a:buClr>
                <a:schemeClr val="bg1"/>
              </a:buClr>
              <a:buFont typeface="Wingdings" panose="05000000000000000000" pitchFamily="2" charset="2"/>
              <a:buChar char="v"/>
            </a:pPr>
            <a:r>
              <a:rPr lang="en-US" sz="3200" b="1" dirty="0">
                <a:solidFill>
                  <a:schemeClr val="bg1"/>
                </a:solidFill>
                <a:latin typeface="Calibri" panose="020F0502020204030204" pitchFamily="34" charset="0"/>
                <a:ea typeface="Calibri" panose="020F0502020204030204" pitchFamily="34" charset="0"/>
                <a:cs typeface="Calibri" panose="020F0502020204030204" pitchFamily="34" charset="0"/>
              </a:rPr>
              <a:t>Dependency on unpredictable weather patterns and climate change, leading to crop failures and reduced yields.</a:t>
            </a:r>
          </a:p>
          <a:p>
            <a:pPr marL="457200" indent="-457200" algn="just">
              <a:buClr>
                <a:schemeClr val="bg1"/>
              </a:buClr>
              <a:buFont typeface="Wingdings" panose="05000000000000000000" pitchFamily="2" charset="2"/>
              <a:buChar char="v"/>
            </a:pPr>
            <a:endParaRPr lang="en-US" sz="32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a:p>
            <a:pPr marL="457200" indent="-457200" algn="just">
              <a:buClr>
                <a:schemeClr val="bg1"/>
              </a:buClr>
              <a:buFont typeface="Wingdings" panose="05000000000000000000" pitchFamily="2" charset="2"/>
              <a:buChar char="v"/>
            </a:pPr>
            <a:r>
              <a:rPr lang="en-US" sz="3200" b="1" dirty="0">
                <a:solidFill>
                  <a:schemeClr val="bg1"/>
                </a:solidFill>
                <a:latin typeface="Calibri" panose="020F0502020204030204" pitchFamily="34" charset="0"/>
                <a:ea typeface="Calibri" panose="020F0502020204030204" pitchFamily="34" charset="0"/>
                <a:cs typeface="Calibri" panose="020F0502020204030204" pitchFamily="34" charset="0"/>
              </a:rPr>
              <a:t>Inefficient use of resources, such as water and fertilizers, due to lack of precision in farming techniques.</a:t>
            </a:r>
          </a:p>
          <a:p>
            <a:pPr marL="457200" indent="-457200" algn="just">
              <a:buClr>
                <a:schemeClr val="bg1"/>
              </a:buClr>
              <a:buFont typeface="Wingdings" panose="05000000000000000000" pitchFamily="2" charset="2"/>
              <a:buChar char="v"/>
            </a:pPr>
            <a:endParaRPr lang="en-US" sz="32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a:p>
            <a:pPr marL="457200" indent="-457200" algn="just">
              <a:buClr>
                <a:schemeClr val="bg1"/>
              </a:buClr>
              <a:buFont typeface="Wingdings" panose="05000000000000000000" pitchFamily="2" charset="2"/>
              <a:buChar char="v"/>
            </a:pPr>
            <a:r>
              <a:rPr lang="en-US" sz="3200" b="1" dirty="0">
                <a:solidFill>
                  <a:schemeClr val="bg1"/>
                </a:solidFill>
                <a:latin typeface="Calibri" panose="020F0502020204030204" pitchFamily="34" charset="0"/>
                <a:ea typeface="Calibri" panose="020F0502020204030204" pitchFamily="34" charset="0"/>
                <a:cs typeface="Calibri" panose="020F0502020204030204" pitchFamily="34" charset="0"/>
              </a:rPr>
              <a:t>Difficulty in pest and disease management, leading to significant crop losses and increased use of harmful pesticides.</a:t>
            </a:r>
          </a:p>
          <a:p>
            <a:pPr marL="457200" indent="-457200" algn="just">
              <a:buClr>
                <a:schemeClr val="bg1"/>
              </a:buClr>
              <a:buFont typeface="Wingdings" panose="05000000000000000000" pitchFamily="2" charset="2"/>
              <a:buChar char="v"/>
            </a:pPr>
            <a:endParaRPr lang="en-IN" sz="32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358844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1181992-8F3F-6349-CD4E-EE1EEE31F045}"/>
              </a:ext>
            </a:extLst>
          </p:cNvPr>
          <p:cNvSpPr txBox="1"/>
          <p:nvPr/>
        </p:nvSpPr>
        <p:spPr>
          <a:xfrm>
            <a:off x="10845800" y="596900"/>
            <a:ext cx="7391400" cy="1446550"/>
          </a:xfrm>
          <a:prstGeom prst="rect">
            <a:avLst/>
          </a:prstGeom>
          <a:noFill/>
        </p:spPr>
        <p:txBody>
          <a:bodyPr wrap="square" rtlCol="0">
            <a:spAutoFit/>
          </a:bodyPr>
          <a:lstStyle/>
          <a:p>
            <a:pPr algn="ctr"/>
            <a:r>
              <a:rPr lang="en-IN" sz="4400" b="1" dirty="0">
                <a:solidFill>
                  <a:schemeClr val="accent3">
                    <a:lumMod val="40000"/>
                    <a:lumOff val="60000"/>
                  </a:schemeClr>
                </a:solidFill>
                <a:latin typeface="Times New Roman" panose="02020603050405020304" pitchFamily="18" charset="0"/>
                <a:cs typeface="Times New Roman" panose="02020603050405020304" pitchFamily="18" charset="0"/>
              </a:rPr>
              <a:t>Role of Machine Learning in Agriculture</a:t>
            </a:r>
          </a:p>
        </p:txBody>
      </p:sp>
      <p:pic>
        <p:nvPicPr>
          <p:cNvPr id="4" name="Picture 3">
            <a:extLst>
              <a:ext uri="{FF2B5EF4-FFF2-40B4-BE49-F238E27FC236}">
                <a16:creationId xmlns:a16="http://schemas.microsoft.com/office/drawing/2014/main" id="{C38B0350-1EE7-4DEB-BB35-1664BF7A5859}"/>
              </a:ext>
            </a:extLst>
          </p:cNvPr>
          <p:cNvPicPr>
            <a:picLocks noChangeAspect="1"/>
          </p:cNvPicPr>
          <p:nvPr/>
        </p:nvPicPr>
        <p:blipFill>
          <a:blip r:embed="rId2"/>
          <a:stretch>
            <a:fillRect/>
          </a:stretch>
        </p:blipFill>
        <p:spPr>
          <a:xfrm>
            <a:off x="0" y="0"/>
            <a:ext cx="10845800" cy="10308291"/>
          </a:xfrm>
          <a:prstGeom prst="rect">
            <a:avLst/>
          </a:prstGeom>
          <a:ln>
            <a:noFill/>
          </a:ln>
          <a:effectLst>
            <a:softEdge rad="112500"/>
          </a:effectLst>
        </p:spPr>
      </p:pic>
      <p:sp>
        <p:nvSpPr>
          <p:cNvPr id="5" name="TextBox 4">
            <a:extLst>
              <a:ext uri="{FF2B5EF4-FFF2-40B4-BE49-F238E27FC236}">
                <a16:creationId xmlns:a16="http://schemas.microsoft.com/office/drawing/2014/main" id="{D1A1A6DA-29DD-D93C-EF06-FEB566017FA6}"/>
              </a:ext>
            </a:extLst>
          </p:cNvPr>
          <p:cNvSpPr txBox="1"/>
          <p:nvPr/>
        </p:nvSpPr>
        <p:spPr>
          <a:xfrm>
            <a:off x="10845800" y="2091738"/>
            <a:ext cx="7137400" cy="7598362"/>
          </a:xfrm>
          <a:prstGeom prst="rect">
            <a:avLst/>
          </a:prstGeom>
          <a:noFill/>
        </p:spPr>
        <p:txBody>
          <a:bodyPr wrap="square" rtlCol="0">
            <a:spAutoFit/>
          </a:bodyPr>
          <a:lstStyle/>
          <a:p>
            <a:pPr marL="457200" marR="0" lvl="0" indent="-457200" algn="just" rtl="0">
              <a:lnSpc>
                <a:spcPct val="160000"/>
              </a:lnSpc>
              <a:spcBef>
                <a:spcPts val="0"/>
              </a:spcBef>
              <a:spcAft>
                <a:spcPts val="0"/>
              </a:spcAft>
              <a:buClr>
                <a:srgbClr val="F9EEE7"/>
              </a:buClr>
              <a:buSzPts val="1750"/>
              <a:buFont typeface="Wingdings" panose="05000000000000000000" pitchFamily="2" charset="2"/>
              <a:buChar char="v"/>
            </a:pPr>
            <a:r>
              <a:rPr lang="en-US" sz="2800"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Quattrocento" panose="02020502030000000404"/>
              </a:rPr>
              <a:t>Machine learning algorithms can analyze vast amounts of agricultural data to uncover valuable insights. These insights can help farmers optimize crop yields, reduce waste, and adapt to changing environmental conditions.</a:t>
            </a:r>
          </a:p>
          <a:p>
            <a:pPr marL="457200" marR="0" lvl="0" indent="-457200" algn="just" rtl="0">
              <a:lnSpc>
                <a:spcPct val="160000"/>
              </a:lnSpc>
              <a:spcBef>
                <a:spcPts val="0"/>
              </a:spcBef>
              <a:spcAft>
                <a:spcPts val="0"/>
              </a:spcAft>
              <a:buClr>
                <a:srgbClr val="F9EEE7"/>
              </a:buClr>
              <a:buSzPts val="1750"/>
              <a:buFont typeface="Wingdings" panose="05000000000000000000" pitchFamily="2" charset="2"/>
              <a:buChar char="v"/>
            </a:pPr>
            <a:r>
              <a:rPr lang="en-US" sz="2800" i="0" u="none" strike="noStrike" cap="none" dirty="0">
                <a:solidFill>
                  <a:schemeClr val="bg1"/>
                </a:solidFill>
                <a:latin typeface="Calibri" panose="020F0502020204030204" pitchFamily="34" charset="0"/>
                <a:ea typeface="Calibri" panose="020F0502020204030204" pitchFamily="34" charset="0"/>
                <a:cs typeface="Calibri" panose="020F0502020204030204" pitchFamily="34" charset="0"/>
                <a:sym typeface="Calibri" panose="020F0502020204030204"/>
              </a:rPr>
              <a:t>By leveraging machine learning, farmers can make more informed decisions about planting, irrigation, pest control, and harvesting, leading to increased productivity and sustainability.</a:t>
            </a:r>
          </a:p>
        </p:txBody>
      </p:sp>
    </p:spTree>
    <p:extLst>
      <p:ext uri="{BB962C8B-B14F-4D97-AF65-F5344CB8AC3E}">
        <p14:creationId xmlns:p14="http://schemas.microsoft.com/office/powerpoint/2010/main" val="41437108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AB073D1-BCEC-1541-B54D-908385C6146C}"/>
              </a:ext>
            </a:extLst>
          </p:cNvPr>
          <p:cNvSpPr txBox="1"/>
          <p:nvPr/>
        </p:nvSpPr>
        <p:spPr>
          <a:xfrm>
            <a:off x="3098800" y="774700"/>
            <a:ext cx="12090400" cy="769441"/>
          </a:xfrm>
          <a:prstGeom prst="rect">
            <a:avLst/>
          </a:prstGeom>
          <a:noFill/>
        </p:spPr>
        <p:txBody>
          <a:bodyPr wrap="square" rtlCol="0">
            <a:spAutoFit/>
          </a:bodyPr>
          <a:lstStyle/>
          <a:p>
            <a:pPr algn="ctr"/>
            <a:r>
              <a:rPr lang="en-IN" sz="4400" b="1" dirty="0">
                <a:solidFill>
                  <a:schemeClr val="accent3">
                    <a:lumMod val="40000"/>
                    <a:lumOff val="60000"/>
                  </a:schemeClr>
                </a:solidFill>
                <a:latin typeface="Times New Roman" panose="02020603050405020304" pitchFamily="18" charset="0"/>
                <a:cs typeface="Times New Roman" panose="02020603050405020304" pitchFamily="18" charset="0"/>
              </a:rPr>
              <a:t>Implementation of Smart Agriculture</a:t>
            </a:r>
          </a:p>
        </p:txBody>
      </p:sp>
      <p:pic>
        <p:nvPicPr>
          <p:cNvPr id="4" name="Picture 3">
            <a:extLst>
              <a:ext uri="{FF2B5EF4-FFF2-40B4-BE49-F238E27FC236}">
                <a16:creationId xmlns:a16="http://schemas.microsoft.com/office/drawing/2014/main" id="{A959D3C3-9166-ADBC-7CC5-617AFF351E96}"/>
              </a:ext>
            </a:extLst>
          </p:cNvPr>
          <p:cNvPicPr>
            <a:picLocks noChangeAspect="1"/>
          </p:cNvPicPr>
          <p:nvPr/>
        </p:nvPicPr>
        <p:blipFill>
          <a:blip r:embed="rId2"/>
          <a:stretch>
            <a:fillRect/>
          </a:stretch>
        </p:blipFill>
        <p:spPr>
          <a:xfrm>
            <a:off x="5448302" y="3179425"/>
            <a:ext cx="7239000" cy="488632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8" name="TextBox 17">
            <a:extLst>
              <a:ext uri="{FF2B5EF4-FFF2-40B4-BE49-F238E27FC236}">
                <a16:creationId xmlns:a16="http://schemas.microsoft.com/office/drawing/2014/main" id="{B22D34D6-A73D-C34E-F74F-838183EF0CC5}"/>
              </a:ext>
            </a:extLst>
          </p:cNvPr>
          <p:cNvSpPr txBox="1"/>
          <p:nvPr/>
        </p:nvSpPr>
        <p:spPr>
          <a:xfrm>
            <a:off x="520700" y="2221250"/>
            <a:ext cx="5003800" cy="2246769"/>
          </a:xfrm>
          <a:prstGeom prst="rect">
            <a:avLst/>
          </a:prstGeom>
          <a:noFill/>
        </p:spPr>
        <p:txBody>
          <a:bodyPr wrap="square" rtlCol="0">
            <a:spAutoFit/>
          </a:bodyPr>
          <a:lstStyle/>
          <a:p>
            <a:r>
              <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Data Collection</a:t>
            </a:r>
            <a:r>
              <a:rPr lang="en-US" sz="2800"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 Gather comprehensive data on crop types, soil properties, weather conditions, fertilizer usage, and historical yields.</a:t>
            </a:r>
            <a:endParaRPr lang="en-IN" sz="28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9" name="TextBox 18">
            <a:extLst>
              <a:ext uri="{FF2B5EF4-FFF2-40B4-BE49-F238E27FC236}">
                <a16:creationId xmlns:a16="http://schemas.microsoft.com/office/drawing/2014/main" id="{C1E09D85-43FA-BF05-860B-3907A79DAF8F}"/>
              </a:ext>
            </a:extLst>
          </p:cNvPr>
          <p:cNvSpPr txBox="1"/>
          <p:nvPr/>
        </p:nvSpPr>
        <p:spPr>
          <a:xfrm>
            <a:off x="520700" y="7478108"/>
            <a:ext cx="5003800" cy="1815882"/>
          </a:xfrm>
          <a:prstGeom prst="rect">
            <a:avLst/>
          </a:prstGeom>
          <a:noFill/>
        </p:spPr>
        <p:txBody>
          <a:bodyPr wrap="square" rtlCol="0">
            <a:spAutoFit/>
          </a:bodyPr>
          <a:lstStyle/>
          <a:p>
            <a:r>
              <a:rPr lang="en-US" sz="2800" b="1" i="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Model Selection: </a:t>
            </a:r>
            <a:r>
              <a:rPr lang="en-US" sz="2800" b="0" i="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Experiment with machine learning algorithms such as SVM, ANN, Random Forest, MLR, and KNN. </a:t>
            </a:r>
            <a:endParaRPr lang="en-IN" sz="28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20" name="TextBox 19">
            <a:extLst>
              <a:ext uri="{FF2B5EF4-FFF2-40B4-BE49-F238E27FC236}">
                <a16:creationId xmlns:a16="http://schemas.microsoft.com/office/drawing/2014/main" id="{7795E308-6E54-A71C-49E6-0B23B5A6A4AD}"/>
              </a:ext>
            </a:extLst>
          </p:cNvPr>
          <p:cNvSpPr txBox="1"/>
          <p:nvPr/>
        </p:nvSpPr>
        <p:spPr>
          <a:xfrm>
            <a:off x="13284200" y="2221250"/>
            <a:ext cx="5003800" cy="1539139"/>
          </a:xfrm>
          <a:prstGeom prst="rect">
            <a:avLst/>
          </a:prstGeom>
          <a:noFill/>
        </p:spPr>
        <p:txBody>
          <a:bodyPr wrap="square" rtlCol="0">
            <a:spAutoFit/>
          </a:bodyPr>
          <a:lstStyle/>
          <a:p>
            <a:pPr lvl="0">
              <a:lnSpc>
                <a:spcPct val="115000"/>
              </a:lnSpc>
              <a:buClr>
                <a:schemeClr val="dk1"/>
              </a:buClr>
              <a:buSzPts val="1100"/>
            </a:pPr>
            <a:r>
              <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Data Preprocessing: </a:t>
            </a:r>
            <a:r>
              <a:rPr lang="en-US" sz="2800"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Clean the data by handling missing values and outliers</a:t>
            </a:r>
            <a:endPar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endParaRPr>
          </a:p>
        </p:txBody>
      </p:sp>
      <p:sp>
        <p:nvSpPr>
          <p:cNvPr id="21" name="TextBox 20">
            <a:extLst>
              <a:ext uri="{FF2B5EF4-FFF2-40B4-BE49-F238E27FC236}">
                <a16:creationId xmlns:a16="http://schemas.microsoft.com/office/drawing/2014/main" id="{DEF4BACD-B575-1400-5DDA-981F5E2E5952}"/>
              </a:ext>
            </a:extLst>
          </p:cNvPr>
          <p:cNvSpPr txBox="1"/>
          <p:nvPr/>
        </p:nvSpPr>
        <p:spPr>
          <a:xfrm>
            <a:off x="13284200" y="6922816"/>
            <a:ext cx="5003800" cy="2530180"/>
          </a:xfrm>
          <a:prstGeom prst="rect">
            <a:avLst/>
          </a:prstGeom>
          <a:noFill/>
        </p:spPr>
        <p:txBody>
          <a:bodyPr wrap="square" rtlCol="0">
            <a:spAutoFit/>
          </a:bodyPr>
          <a:lstStyle/>
          <a:p>
            <a:pPr lvl="0">
              <a:lnSpc>
                <a:spcPct val="115000"/>
              </a:lnSpc>
              <a:buClr>
                <a:schemeClr val="dk1"/>
              </a:buClr>
              <a:buSzPts val="1100"/>
            </a:pPr>
            <a:r>
              <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Model Training: </a:t>
            </a:r>
            <a:r>
              <a:rPr lang="en-US" sz="2800"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rPr>
              <a:t>Train and optimize the selected models on the training data using techniques like grid search and cross-validation.</a:t>
            </a:r>
            <a:endPar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sym typeface="Times New Roman"/>
            </a:endParaRPr>
          </a:p>
        </p:txBody>
      </p:sp>
      <p:cxnSp>
        <p:nvCxnSpPr>
          <p:cNvPr id="23" name="Straight Arrow Connector 22">
            <a:extLst>
              <a:ext uri="{FF2B5EF4-FFF2-40B4-BE49-F238E27FC236}">
                <a16:creationId xmlns:a16="http://schemas.microsoft.com/office/drawing/2014/main" id="{5520A80F-6B5B-690F-0C31-AA3131FE2ED7}"/>
              </a:ext>
            </a:extLst>
          </p:cNvPr>
          <p:cNvCxnSpPr/>
          <p:nvPr/>
        </p:nvCxnSpPr>
        <p:spPr>
          <a:xfrm flipH="1">
            <a:off x="3708400" y="4775200"/>
            <a:ext cx="33020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F5B33E66-65F2-3E2B-704C-0BC6A056DC5F}"/>
              </a:ext>
            </a:extLst>
          </p:cNvPr>
          <p:cNvCxnSpPr/>
          <p:nvPr/>
        </p:nvCxnSpPr>
        <p:spPr>
          <a:xfrm flipH="1" flipV="1">
            <a:off x="3327400" y="4191000"/>
            <a:ext cx="381000" cy="5842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A3E5026F-4084-9A6D-AB99-7EEB28A8885A}"/>
              </a:ext>
            </a:extLst>
          </p:cNvPr>
          <p:cNvCxnSpPr/>
          <p:nvPr/>
        </p:nvCxnSpPr>
        <p:spPr>
          <a:xfrm flipH="1">
            <a:off x="3708400" y="5914569"/>
            <a:ext cx="29972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E288F693-C13E-238B-F969-E8BCFD0D0CBA}"/>
              </a:ext>
            </a:extLst>
          </p:cNvPr>
          <p:cNvCxnSpPr>
            <a:endCxn id="19" idx="0"/>
          </p:cNvCxnSpPr>
          <p:nvPr/>
        </p:nvCxnSpPr>
        <p:spPr>
          <a:xfrm flipH="1">
            <a:off x="3022600" y="5914569"/>
            <a:ext cx="685800" cy="15635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5FB416F1-865D-CB0E-9CCA-D2AF9B224CC3}"/>
              </a:ext>
            </a:extLst>
          </p:cNvPr>
          <p:cNvCxnSpPr/>
          <p:nvPr/>
        </p:nvCxnSpPr>
        <p:spPr>
          <a:xfrm>
            <a:off x="10922000" y="4775200"/>
            <a:ext cx="3581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BD8189B1-5C8F-F296-064D-F821949FDDEE}"/>
              </a:ext>
            </a:extLst>
          </p:cNvPr>
          <p:cNvCxnSpPr/>
          <p:nvPr/>
        </p:nvCxnSpPr>
        <p:spPr>
          <a:xfrm>
            <a:off x="11836400" y="5914569"/>
            <a:ext cx="26670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315620AD-9EC6-C115-C5CA-9B68E1E755E3}"/>
              </a:ext>
            </a:extLst>
          </p:cNvPr>
          <p:cNvCxnSpPr/>
          <p:nvPr/>
        </p:nvCxnSpPr>
        <p:spPr>
          <a:xfrm flipV="1">
            <a:off x="14503400" y="3760389"/>
            <a:ext cx="685800" cy="10148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25835553-7BAE-35D1-4661-AF8F6EA73D6A}"/>
              </a:ext>
            </a:extLst>
          </p:cNvPr>
          <p:cNvCxnSpPr/>
          <p:nvPr/>
        </p:nvCxnSpPr>
        <p:spPr>
          <a:xfrm>
            <a:off x="14503400" y="5914569"/>
            <a:ext cx="1282700" cy="7817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890555"/>
      </p:ext>
    </p:extLst>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Template>
  <TotalTime>386</TotalTime>
  <Words>973</Words>
  <Application>Microsoft Office PowerPoint</Application>
  <PresentationFormat>Custom</PresentationFormat>
  <Paragraphs>95</Paragraphs>
  <Slides>18</Slides>
  <Notes>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Times</vt:lpstr>
      <vt:lpstr>Raleway</vt:lpstr>
      <vt:lpstr>Arial Black</vt:lpstr>
      <vt:lpstr>Segoe Script</vt:lpstr>
      <vt:lpstr>Wingdings</vt:lpstr>
      <vt:lpstr>Lato</vt:lpstr>
      <vt:lpstr>Times New Roman</vt:lpstr>
      <vt:lpstr>Quattrocento</vt:lpstr>
      <vt:lpstr>Calibri</vt:lpstr>
      <vt:lpstr>Arial</vt:lpstr>
      <vt:lpstr>Streamline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Uyyala Manikanteswara Reddy</dc:creator>
  <cp:lastModifiedBy>SUDHEER NAIDU DHULIPUDI</cp:lastModifiedBy>
  <cp:revision>36</cp:revision>
  <dcterms:created xsi:type="dcterms:W3CDTF">2006-08-16T00:00:00Z</dcterms:created>
  <dcterms:modified xsi:type="dcterms:W3CDTF">2024-05-17T14:57:05Z</dcterms:modified>
</cp:coreProperties>
</file>